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57" r:id="rId3"/>
    <p:sldId id="264" r:id="rId4"/>
    <p:sldId id="260" r:id="rId5"/>
    <p:sldId id="275" r:id="rId6"/>
    <p:sldId id="276" r:id="rId7"/>
    <p:sldId id="277" r:id="rId8"/>
    <p:sldId id="296"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3" r:id="rId23"/>
    <p:sldId id="292" r:id="rId24"/>
    <p:sldId id="291" r:id="rId25"/>
    <p:sldId id="294" r:id="rId26"/>
    <p:sldId id="295" r:id="rId2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2A2D0D-87AD-6C57-17A0-AFFBC7281E10}"/>
              </a:ext>
            </a:extLst>
          </p:cNvPr>
          <p:cNvSpPr>
            <a:spLocks noGrp="1"/>
          </p:cNvSpPr>
          <p:nvPr>
            <p:ph type="ctrTitle"/>
          </p:nvPr>
        </p:nvSpPr>
        <p:spPr>
          <a:xfrm>
            <a:off x="1524000" y="1122363"/>
            <a:ext cx="9144000" cy="2387600"/>
          </a:xfrm>
        </p:spPr>
        <p:txBody>
          <a:bodyPr anchor="b"/>
          <a:lstStyle>
            <a:lvl1pPr algn="ctr">
              <a:defRPr sz="6000"/>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2F076934-FE23-388F-EF22-B1F8BCF1CB02}"/>
              </a:ext>
            </a:extLst>
          </p:cNvPr>
          <p:cNvSpPr>
            <a:spLocks noGrp="1"/>
          </p:cNvSpPr>
          <p:nvPr>
            <p:ph type="subTitle" idx="1"/>
          </p:nvPr>
        </p:nvSpPr>
        <p:spPr>
          <a:xfrm>
            <a:off x="1524000" y="3602038"/>
            <a:ext cx="9144000" cy="1655762"/>
          </a:xfrm>
        </p:spPr>
        <p:txBody>
          <a:bodyPr/>
          <a:lstStyle>
            <a:lvl1pPr marL="0" indent="0" algn="ctr">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4" name="Marcador de fecha 3">
            <a:extLst>
              <a:ext uri="{FF2B5EF4-FFF2-40B4-BE49-F238E27FC236}">
                <a16:creationId xmlns:a16="http://schemas.microsoft.com/office/drawing/2014/main" id="{29B0A09F-1435-3F0E-9569-9CB47C147BBF}"/>
              </a:ext>
            </a:extLst>
          </p:cNvPr>
          <p:cNvSpPr>
            <a:spLocks noGrp="1"/>
          </p:cNvSpPr>
          <p:nvPr>
            <p:ph type="dt" sz="half" idx="10"/>
          </p:nvPr>
        </p:nvSpPr>
        <p:spPr/>
        <p:txBody>
          <a:bodyPr/>
          <a:lstStyle/>
          <a:p>
            <a:fld id="{17D6A21D-0889-41F6-BA6D-2C988477E519}" type="datetimeFigureOut">
              <a:rPr lang="es-ES" smtClean="0"/>
              <a:t>26/07/2024</a:t>
            </a:fld>
            <a:endParaRPr lang="es-ES"/>
          </a:p>
        </p:txBody>
      </p:sp>
      <p:sp>
        <p:nvSpPr>
          <p:cNvPr id="5" name="Marcador de pie de página 4">
            <a:extLst>
              <a:ext uri="{FF2B5EF4-FFF2-40B4-BE49-F238E27FC236}">
                <a16:creationId xmlns:a16="http://schemas.microsoft.com/office/drawing/2014/main" id="{744C79EA-B6EE-555D-A02B-544E317A8C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D4D9131-8990-7762-97F6-57D7E1C32ECF}"/>
              </a:ext>
            </a:extLst>
          </p:cNvPr>
          <p:cNvSpPr>
            <a:spLocks noGrp="1"/>
          </p:cNvSpPr>
          <p:nvPr>
            <p:ph type="sldNum" sz="quarter" idx="12"/>
          </p:nvPr>
        </p:nvSpPr>
        <p:spPr/>
        <p:txBody>
          <a:bodyPr/>
          <a:lstStyle/>
          <a:p>
            <a:fld id="{BA3567BD-3B86-43D1-B525-E631A6612A1F}" type="slidenum">
              <a:rPr lang="es-ES" smtClean="0"/>
              <a:t>‹Nº›</a:t>
            </a:fld>
            <a:endParaRPr lang="es-ES"/>
          </a:p>
        </p:txBody>
      </p:sp>
    </p:spTree>
    <p:extLst>
      <p:ext uri="{BB962C8B-B14F-4D97-AF65-F5344CB8AC3E}">
        <p14:creationId xmlns:p14="http://schemas.microsoft.com/office/powerpoint/2010/main" val="163809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42ED83-77A0-1DF5-0D6E-1E5A7246465A}"/>
              </a:ext>
            </a:extLst>
          </p:cNvPr>
          <p:cNvSpPr>
            <a:spLocks noGrp="1"/>
          </p:cNvSpPr>
          <p:nvPr>
            <p:ph type="title"/>
          </p:nvPr>
        </p:nvSpPr>
        <p:spPr>
          <a:xfrm>
            <a:off x="838200" y="365125"/>
            <a:ext cx="9438314" cy="1325563"/>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5B867577-AC82-4B14-F5EA-C6AA607FCFFA}"/>
              </a:ext>
            </a:extLst>
          </p:cNvPr>
          <p:cNvSpPr>
            <a:spLocks noGrp="1"/>
          </p:cNvSpPr>
          <p:nvPr>
            <p:ph type="body" orient="vert" idx="1"/>
          </p:nvPr>
        </p:nvSpPr>
        <p:spPr/>
        <p:txBody>
          <a:bodyPr vert="eaVert"/>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B14C20-A31F-DE02-6550-088CDA3CB4FE}"/>
              </a:ext>
            </a:extLst>
          </p:cNvPr>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17D6A21D-0889-41F6-BA6D-2C988477E519}" type="datetimeFigureOut">
              <a:rPr lang="es-ES" smtClean="0"/>
              <a:pPr/>
              <a:t>26/07/2024</a:t>
            </a:fld>
            <a:endParaRPr lang="es-ES"/>
          </a:p>
        </p:txBody>
      </p:sp>
      <p:sp>
        <p:nvSpPr>
          <p:cNvPr id="5" name="Marcador de pie de página 4">
            <a:extLst>
              <a:ext uri="{FF2B5EF4-FFF2-40B4-BE49-F238E27FC236}">
                <a16:creationId xmlns:a16="http://schemas.microsoft.com/office/drawing/2014/main" id="{C4A9E584-BDA0-3F24-AA4D-A05FBAA18A0F}"/>
              </a:ext>
            </a:extLst>
          </p:cNvPr>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s-ES"/>
          </a:p>
        </p:txBody>
      </p:sp>
      <p:sp>
        <p:nvSpPr>
          <p:cNvPr id="6" name="Marcador de número de diapositiva 5">
            <a:extLst>
              <a:ext uri="{FF2B5EF4-FFF2-40B4-BE49-F238E27FC236}">
                <a16:creationId xmlns:a16="http://schemas.microsoft.com/office/drawing/2014/main" id="{7622839E-8C44-3824-CA74-AA7537C227C5}"/>
              </a:ext>
            </a:extLst>
          </p:cNvPr>
          <p:cNvSpPr>
            <a:spLocks noGrp="1"/>
          </p:cNvSpPr>
          <p:nvPr>
            <p:ph type="sldNum" sz="quarter" idx="12"/>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BA3567BD-3B86-43D1-B525-E631A6612A1F}" type="slidenum">
              <a:rPr lang="es-ES" smtClean="0"/>
              <a:pPr/>
              <a:t>‹Nº›</a:t>
            </a:fld>
            <a:endParaRPr lang="es-ES"/>
          </a:p>
        </p:txBody>
      </p:sp>
    </p:spTree>
    <p:extLst>
      <p:ext uri="{BB962C8B-B14F-4D97-AF65-F5344CB8AC3E}">
        <p14:creationId xmlns:p14="http://schemas.microsoft.com/office/powerpoint/2010/main" val="3950738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A9D4D9C-97AB-5174-A1EE-EB9050B6B89E}"/>
              </a:ext>
            </a:extLst>
          </p:cNvPr>
          <p:cNvSpPr>
            <a:spLocks noGrp="1"/>
          </p:cNvSpPr>
          <p:nvPr>
            <p:ph type="title" orient="vert"/>
          </p:nvPr>
        </p:nvSpPr>
        <p:spPr>
          <a:xfrm>
            <a:off x="8724900" y="365125"/>
            <a:ext cx="2628900" cy="5811838"/>
          </a:xfrm>
        </p:spPr>
        <p:txBody>
          <a:bodyPr vert="eaVert"/>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804B8F-565D-D4E3-1F4D-A3C7B1F8FFBC}"/>
              </a:ext>
            </a:extLst>
          </p:cNvPr>
          <p:cNvSpPr>
            <a:spLocks noGrp="1"/>
          </p:cNvSpPr>
          <p:nvPr>
            <p:ph type="body" orient="vert" idx="1"/>
          </p:nvPr>
        </p:nvSpPr>
        <p:spPr>
          <a:xfrm>
            <a:off x="838200" y="365125"/>
            <a:ext cx="7734300" cy="5811838"/>
          </a:xfrm>
        </p:spPr>
        <p:txBody>
          <a:bodyPr vert="eaVert"/>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26521DB-27F9-9B54-3E01-743F6A1B2D9D}"/>
              </a:ext>
            </a:extLst>
          </p:cNvPr>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17D6A21D-0889-41F6-BA6D-2C988477E519}" type="datetimeFigureOut">
              <a:rPr lang="es-ES" smtClean="0"/>
              <a:pPr/>
              <a:t>26/07/2024</a:t>
            </a:fld>
            <a:endParaRPr lang="es-ES"/>
          </a:p>
        </p:txBody>
      </p:sp>
      <p:sp>
        <p:nvSpPr>
          <p:cNvPr id="5" name="Marcador de pie de página 4">
            <a:extLst>
              <a:ext uri="{FF2B5EF4-FFF2-40B4-BE49-F238E27FC236}">
                <a16:creationId xmlns:a16="http://schemas.microsoft.com/office/drawing/2014/main" id="{286B7471-36E3-D991-7278-8C0DB46364D4}"/>
              </a:ext>
            </a:extLst>
          </p:cNvPr>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s-ES"/>
          </a:p>
        </p:txBody>
      </p:sp>
      <p:sp>
        <p:nvSpPr>
          <p:cNvPr id="6" name="Marcador de número de diapositiva 5">
            <a:extLst>
              <a:ext uri="{FF2B5EF4-FFF2-40B4-BE49-F238E27FC236}">
                <a16:creationId xmlns:a16="http://schemas.microsoft.com/office/drawing/2014/main" id="{F8D4D9EC-DC7A-CD83-51AB-BDF9EB790F2A}"/>
              </a:ext>
            </a:extLst>
          </p:cNvPr>
          <p:cNvSpPr>
            <a:spLocks noGrp="1"/>
          </p:cNvSpPr>
          <p:nvPr>
            <p:ph type="sldNum" sz="quarter" idx="12"/>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BA3567BD-3B86-43D1-B525-E631A6612A1F}" type="slidenum">
              <a:rPr lang="es-ES" smtClean="0"/>
              <a:pPr/>
              <a:t>‹Nº›</a:t>
            </a:fld>
            <a:endParaRPr lang="es-ES"/>
          </a:p>
        </p:txBody>
      </p:sp>
    </p:spTree>
    <p:extLst>
      <p:ext uri="{BB962C8B-B14F-4D97-AF65-F5344CB8AC3E}">
        <p14:creationId xmlns:p14="http://schemas.microsoft.com/office/powerpoint/2010/main" val="101371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42676-BFFF-BB66-7564-462108B8515C}"/>
              </a:ext>
            </a:extLst>
          </p:cNvPr>
          <p:cNvSpPr>
            <a:spLocks noGrp="1"/>
          </p:cNvSpPr>
          <p:nvPr>
            <p:ph type="title"/>
          </p:nvPr>
        </p:nvSpPr>
        <p:spPr>
          <a:xfrm>
            <a:off x="838200" y="365125"/>
            <a:ext cx="9497037" cy="1325563"/>
          </a:xfrm>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2F027867-5821-6547-8406-FE37AD66FE0C}"/>
              </a:ext>
            </a:extLst>
          </p:cNvPr>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6FE8E0A1-3D7E-48DA-6022-3B88B74FC13F}"/>
              </a:ext>
            </a:extLst>
          </p:cNvPr>
          <p:cNvSpPr>
            <a:spLocks noGrp="1"/>
          </p:cNvSpPr>
          <p:nvPr>
            <p:ph type="dt" sz="half" idx="10"/>
          </p:nvPr>
        </p:nvSpPr>
        <p:spPr/>
        <p:txBody>
          <a:bodyPr/>
          <a:lstStyle/>
          <a:p>
            <a:fld id="{17D6A21D-0889-41F6-BA6D-2C988477E519}" type="datetimeFigureOut">
              <a:rPr lang="es-ES" smtClean="0"/>
              <a:t>26/07/2024</a:t>
            </a:fld>
            <a:endParaRPr lang="es-ES"/>
          </a:p>
        </p:txBody>
      </p:sp>
      <p:sp>
        <p:nvSpPr>
          <p:cNvPr id="5" name="Marcador de pie de página 4">
            <a:extLst>
              <a:ext uri="{FF2B5EF4-FFF2-40B4-BE49-F238E27FC236}">
                <a16:creationId xmlns:a16="http://schemas.microsoft.com/office/drawing/2014/main" id="{8B1D41AE-C3C2-39B5-EA1D-999FC8DCBF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18F35B-FE72-8CCE-6733-D3EF8B718FC1}"/>
              </a:ext>
            </a:extLst>
          </p:cNvPr>
          <p:cNvSpPr>
            <a:spLocks noGrp="1"/>
          </p:cNvSpPr>
          <p:nvPr>
            <p:ph type="sldNum" sz="quarter" idx="12"/>
          </p:nvPr>
        </p:nvSpPr>
        <p:spPr/>
        <p:txBody>
          <a:bodyPr/>
          <a:lstStyle/>
          <a:p>
            <a:fld id="{BA3567BD-3B86-43D1-B525-E631A6612A1F}" type="slidenum">
              <a:rPr lang="es-ES" smtClean="0"/>
              <a:t>‹Nº›</a:t>
            </a:fld>
            <a:endParaRPr lang="es-ES"/>
          </a:p>
        </p:txBody>
      </p:sp>
    </p:spTree>
    <p:extLst>
      <p:ext uri="{BB962C8B-B14F-4D97-AF65-F5344CB8AC3E}">
        <p14:creationId xmlns:p14="http://schemas.microsoft.com/office/powerpoint/2010/main" val="4271923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B2CDD8-F381-3343-9789-6A15A15A6EE7}"/>
              </a:ext>
            </a:extLst>
          </p:cNvPr>
          <p:cNvSpPr>
            <a:spLocks noGrp="1"/>
          </p:cNvSpPr>
          <p:nvPr>
            <p:ph type="title"/>
          </p:nvPr>
        </p:nvSpPr>
        <p:spPr>
          <a:xfrm>
            <a:off x="831850" y="1709738"/>
            <a:ext cx="10515600" cy="2852737"/>
          </a:xfrm>
        </p:spPr>
        <p:txBody>
          <a:bodyPr anchor="b"/>
          <a:lstStyle>
            <a:lvl1pPr>
              <a:defRPr sz="6000">
                <a:latin typeface="Tahoma" panose="020B0604030504040204" pitchFamily="34" charset="0"/>
                <a:ea typeface="Tahoma" panose="020B0604030504040204" pitchFamily="34" charset="0"/>
                <a:cs typeface="Tahoma" panose="020B0604030504040204" pitchFamily="34" charset="0"/>
              </a:defRPr>
            </a:lvl1p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419932E1-BAF6-7479-FA0F-4269767DA8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04AD81E-3063-B9B9-4E0C-AA96597CF1F7}"/>
              </a:ext>
            </a:extLst>
          </p:cNvPr>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17D6A21D-0889-41F6-BA6D-2C988477E519}" type="datetimeFigureOut">
              <a:rPr lang="es-ES" smtClean="0"/>
              <a:pPr/>
              <a:t>26/07/2024</a:t>
            </a:fld>
            <a:endParaRPr lang="es-ES"/>
          </a:p>
        </p:txBody>
      </p:sp>
      <p:sp>
        <p:nvSpPr>
          <p:cNvPr id="5" name="Marcador de pie de página 4">
            <a:extLst>
              <a:ext uri="{FF2B5EF4-FFF2-40B4-BE49-F238E27FC236}">
                <a16:creationId xmlns:a16="http://schemas.microsoft.com/office/drawing/2014/main" id="{66875907-8562-371A-BEC2-2DDFAC67B107}"/>
              </a:ext>
            </a:extLst>
          </p:cNvPr>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s-ES"/>
          </a:p>
        </p:txBody>
      </p:sp>
      <p:sp>
        <p:nvSpPr>
          <p:cNvPr id="6" name="Marcador de número de diapositiva 5">
            <a:extLst>
              <a:ext uri="{FF2B5EF4-FFF2-40B4-BE49-F238E27FC236}">
                <a16:creationId xmlns:a16="http://schemas.microsoft.com/office/drawing/2014/main" id="{E3C18615-37A0-9F03-B142-96151A14E582}"/>
              </a:ext>
            </a:extLst>
          </p:cNvPr>
          <p:cNvSpPr>
            <a:spLocks noGrp="1"/>
          </p:cNvSpPr>
          <p:nvPr>
            <p:ph type="sldNum" sz="quarter" idx="12"/>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BA3567BD-3B86-43D1-B525-E631A6612A1F}" type="slidenum">
              <a:rPr lang="es-ES" smtClean="0"/>
              <a:pPr/>
              <a:t>‹Nº›</a:t>
            </a:fld>
            <a:endParaRPr lang="es-ES"/>
          </a:p>
        </p:txBody>
      </p:sp>
    </p:spTree>
    <p:extLst>
      <p:ext uri="{BB962C8B-B14F-4D97-AF65-F5344CB8AC3E}">
        <p14:creationId xmlns:p14="http://schemas.microsoft.com/office/powerpoint/2010/main" val="3017636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6F0332-3C13-472C-CFD4-FA0D4C1201D9}"/>
              </a:ext>
            </a:extLst>
          </p:cNvPr>
          <p:cNvSpPr>
            <a:spLocks noGrp="1"/>
          </p:cNvSpPr>
          <p:nvPr>
            <p:ph type="title"/>
          </p:nvPr>
        </p:nvSpPr>
        <p:spPr>
          <a:xfrm>
            <a:off x="838200" y="365125"/>
            <a:ext cx="9413147" cy="1325563"/>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A297788B-678D-CFCE-54B8-569F4004C000}"/>
              </a:ext>
            </a:extLst>
          </p:cNvPr>
          <p:cNvSpPr>
            <a:spLocks noGrp="1"/>
          </p:cNvSpPr>
          <p:nvPr>
            <p:ph sz="half" idx="1"/>
          </p:nvPr>
        </p:nvSpPr>
        <p:spPr>
          <a:xfrm>
            <a:off x="838200" y="1825625"/>
            <a:ext cx="5181600" cy="43513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contenido 3">
            <a:extLst>
              <a:ext uri="{FF2B5EF4-FFF2-40B4-BE49-F238E27FC236}">
                <a16:creationId xmlns:a16="http://schemas.microsoft.com/office/drawing/2014/main" id="{2AC3438A-94C5-B730-5BB4-676206390B81}"/>
              </a:ext>
            </a:extLst>
          </p:cNvPr>
          <p:cNvSpPr>
            <a:spLocks noGrp="1"/>
          </p:cNvSpPr>
          <p:nvPr>
            <p:ph sz="half" idx="2"/>
          </p:nvPr>
        </p:nvSpPr>
        <p:spPr>
          <a:xfrm>
            <a:off x="6172200" y="1825625"/>
            <a:ext cx="5181600" cy="43513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92FE882-5538-BB0C-4D71-2E3B6C10E374}"/>
              </a:ext>
            </a:extLst>
          </p:cNvPr>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17D6A21D-0889-41F6-BA6D-2C988477E519}" type="datetimeFigureOut">
              <a:rPr lang="es-ES" smtClean="0"/>
              <a:pPr/>
              <a:t>26/07/2024</a:t>
            </a:fld>
            <a:endParaRPr lang="es-ES"/>
          </a:p>
        </p:txBody>
      </p:sp>
      <p:sp>
        <p:nvSpPr>
          <p:cNvPr id="6" name="Marcador de pie de página 5">
            <a:extLst>
              <a:ext uri="{FF2B5EF4-FFF2-40B4-BE49-F238E27FC236}">
                <a16:creationId xmlns:a16="http://schemas.microsoft.com/office/drawing/2014/main" id="{17B1B0C1-701C-91E2-D96C-F68811A001F7}"/>
              </a:ext>
            </a:extLst>
          </p:cNvPr>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s-ES"/>
          </a:p>
        </p:txBody>
      </p:sp>
      <p:sp>
        <p:nvSpPr>
          <p:cNvPr id="7" name="Marcador de número de diapositiva 6">
            <a:extLst>
              <a:ext uri="{FF2B5EF4-FFF2-40B4-BE49-F238E27FC236}">
                <a16:creationId xmlns:a16="http://schemas.microsoft.com/office/drawing/2014/main" id="{44D813BE-2CD1-6E98-483B-D2F52ADB70BC}"/>
              </a:ext>
            </a:extLst>
          </p:cNvPr>
          <p:cNvSpPr>
            <a:spLocks noGrp="1"/>
          </p:cNvSpPr>
          <p:nvPr>
            <p:ph type="sldNum" sz="quarter" idx="12"/>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BA3567BD-3B86-43D1-B525-E631A6612A1F}" type="slidenum">
              <a:rPr lang="es-ES" smtClean="0"/>
              <a:pPr/>
              <a:t>‹Nº›</a:t>
            </a:fld>
            <a:endParaRPr lang="es-ES"/>
          </a:p>
        </p:txBody>
      </p:sp>
    </p:spTree>
    <p:extLst>
      <p:ext uri="{BB962C8B-B14F-4D97-AF65-F5344CB8AC3E}">
        <p14:creationId xmlns:p14="http://schemas.microsoft.com/office/powerpoint/2010/main" val="1837310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C3169E-B0CD-0C6B-F870-D80CEA4F8080}"/>
              </a:ext>
            </a:extLst>
          </p:cNvPr>
          <p:cNvSpPr>
            <a:spLocks noGrp="1"/>
          </p:cNvSpPr>
          <p:nvPr>
            <p:ph type="title"/>
          </p:nvPr>
        </p:nvSpPr>
        <p:spPr>
          <a:xfrm>
            <a:off x="839788" y="365125"/>
            <a:ext cx="9436726" cy="1325563"/>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755CDFF5-2738-A883-71A8-FF344454C707}"/>
              </a:ext>
            </a:extLst>
          </p:cNvPr>
          <p:cNvSpPr>
            <a:spLocks noGrp="1"/>
          </p:cNvSpPr>
          <p:nvPr>
            <p:ph type="body" idx="1"/>
          </p:nvPr>
        </p:nvSpPr>
        <p:spPr>
          <a:xfrm>
            <a:off x="839788" y="1681163"/>
            <a:ext cx="5157787" cy="823912"/>
          </a:xfrm>
        </p:spPr>
        <p:txBody>
          <a:bodyPr anchor="b"/>
          <a:lstStyle>
            <a:lvl1pPr marL="0" indent="0">
              <a:buNone/>
              <a:defRPr sz="2400" b="1">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12AEE6A-2502-E27B-C896-A4240336FB43}"/>
              </a:ext>
            </a:extLst>
          </p:cNvPr>
          <p:cNvSpPr>
            <a:spLocks noGrp="1"/>
          </p:cNvSpPr>
          <p:nvPr>
            <p:ph sz="half" idx="2"/>
          </p:nvPr>
        </p:nvSpPr>
        <p:spPr>
          <a:xfrm>
            <a:off x="839788" y="2505075"/>
            <a:ext cx="5157787" cy="368458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a:extLst>
              <a:ext uri="{FF2B5EF4-FFF2-40B4-BE49-F238E27FC236}">
                <a16:creationId xmlns:a16="http://schemas.microsoft.com/office/drawing/2014/main" id="{0D00262C-BB1C-F44B-0938-282692787D43}"/>
              </a:ext>
            </a:extLst>
          </p:cNvPr>
          <p:cNvSpPr>
            <a:spLocks noGrp="1"/>
          </p:cNvSpPr>
          <p:nvPr>
            <p:ph type="body" sz="quarter" idx="3"/>
          </p:nvPr>
        </p:nvSpPr>
        <p:spPr>
          <a:xfrm>
            <a:off x="6172200" y="1681163"/>
            <a:ext cx="5183188" cy="823912"/>
          </a:xfrm>
        </p:spPr>
        <p:txBody>
          <a:bodyPr anchor="b"/>
          <a:lstStyle>
            <a:lvl1pPr marL="0" indent="0">
              <a:buNone/>
              <a:defRPr sz="2400" b="1">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09B17B-9A79-76A5-2BF7-17E9979BBD6A}"/>
              </a:ext>
            </a:extLst>
          </p:cNvPr>
          <p:cNvSpPr>
            <a:spLocks noGrp="1"/>
          </p:cNvSpPr>
          <p:nvPr>
            <p:ph sz="quarter" idx="4"/>
          </p:nvPr>
        </p:nvSpPr>
        <p:spPr>
          <a:xfrm>
            <a:off x="6172200" y="2505075"/>
            <a:ext cx="5183188" cy="368458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F71C212-EEE9-342B-513C-6897B5BBB3A1}"/>
              </a:ext>
            </a:extLst>
          </p:cNvPr>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17D6A21D-0889-41F6-BA6D-2C988477E519}" type="datetimeFigureOut">
              <a:rPr lang="es-ES" smtClean="0"/>
              <a:pPr/>
              <a:t>26/07/2024</a:t>
            </a:fld>
            <a:endParaRPr lang="es-ES"/>
          </a:p>
        </p:txBody>
      </p:sp>
      <p:sp>
        <p:nvSpPr>
          <p:cNvPr id="8" name="Marcador de pie de página 7">
            <a:extLst>
              <a:ext uri="{FF2B5EF4-FFF2-40B4-BE49-F238E27FC236}">
                <a16:creationId xmlns:a16="http://schemas.microsoft.com/office/drawing/2014/main" id="{5AA77D1C-7104-E176-226D-E19DC6F56308}"/>
              </a:ext>
            </a:extLst>
          </p:cNvPr>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s-ES"/>
          </a:p>
        </p:txBody>
      </p:sp>
      <p:sp>
        <p:nvSpPr>
          <p:cNvPr id="9" name="Marcador de número de diapositiva 8">
            <a:extLst>
              <a:ext uri="{FF2B5EF4-FFF2-40B4-BE49-F238E27FC236}">
                <a16:creationId xmlns:a16="http://schemas.microsoft.com/office/drawing/2014/main" id="{BEECD165-E892-9F2C-9E8F-47888F786C24}"/>
              </a:ext>
            </a:extLst>
          </p:cNvPr>
          <p:cNvSpPr>
            <a:spLocks noGrp="1"/>
          </p:cNvSpPr>
          <p:nvPr>
            <p:ph type="sldNum" sz="quarter" idx="12"/>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BA3567BD-3B86-43D1-B525-E631A6612A1F}" type="slidenum">
              <a:rPr lang="es-ES" smtClean="0"/>
              <a:pPr/>
              <a:t>‹Nº›</a:t>
            </a:fld>
            <a:endParaRPr lang="es-ES"/>
          </a:p>
        </p:txBody>
      </p:sp>
    </p:spTree>
    <p:extLst>
      <p:ext uri="{BB962C8B-B14F-4D97-AF65-F5344CB8AC3E}">
        <p14:creationId xmlns:p14="http://schemas.microsoft.com/office/powerpoint/2010/main" val="2334640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99A76B-132B-BCCC-5411-061837E0C2A0}"/>
              </a:ext>
            </a:extLst>
          </p:cNvPr>
          <p:cNvSpPr>
            <a:spLocks noGrp="1"/>
          </p:cNvSpPr>
          <p:nvPr>
            <p:ph type="title"/>
          </p:nvPr>
        </p:nvSpPr>
        <p:spPr>
          <a:xfrm>
            <a:off x="838200" y="365125"/>
            <a:ext cx="9396369" cy="1325563"/>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s-ES" dirty="0"/>
              <a:t>Haga clic para modificar el estilo de título del patrón</a:t>
            </a:r>
          </a:p>
        </p:txBody>
      </p:sp>
      <p:sp>
        <p:nvSpPr>
          <p:cNvPr id="3" name="Marcador de fecha 2">
            <a:extLst>
              <a:ext uri="{FF2B5EF4-FFF2-40B4-BE49-F238E27FC236}">
                <a16:creationId xmlns:a16="http://schemas.microsoft.com/office/drawing/2014/main" id="{FAAA473E-A383-99B0-5200-4A484AFF592A}"/>
              </a:ext>
            </a:extLst>
          </p:cNvPr>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17D6A21D-0889-41F6-BA6D-2C988477E519}" type="datetimeFigureOut">
              <a:rPr lang="es-ES" smtClean="0"/>
              <a:pPr/>
              <a:t>26/07/2024</a:t>
            </a:fld>
            <a:endParaRPr lang="es-ES"/>
          </a:p>
        </p:txBody>
      </p:sp>
      <p:sp>
        <p:nvSpPr>
          <p:cNvPr id="4" name="Marcador de pie de página 3">
            <a:extLst>
              <a:ext uri="{FF2B5EF4-FFF2-40B4-BE49-F238E27FC236}">
                <a16:creationId xmlns:a16="http://schemas.microsoft.com/office/drawing/2014/main" id="{BF899419-4DCC-6564-F7D0-38049F05755C}"/>
              </a:ext>
            </a:extLst>
          </p:cNvPr>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s-ES"/>
          </a:p>
        </p:txBody>
      </p:sp>
      <p:sp>
        <p:nvSpPr>
          <p:cNvPr id="5" name="Marcador de número de diapositiva 4">
            <a:extLst>
              <a:ext uri="{FF2B5EF4-FFF2-40B4-BE49-F238E27FC236}">
                <a16:creationId xmlns:a16="http://schemas.microsoft.com/office/drawing/2014/main" id="{B20CF45C-EA36-A488-27EA-6922A77BAEAF}"/>
              </a:ext>
            </a:extLst>
          </p:cNvPr>
          <p:cNvSpPr>
            <a:spLocks noGrp="1"/>
          </p:cNvSpPr>
          <p:nvPr>
            <p:ph type="sldNum" sz="quarter" idx="12"/>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BA3567BD-3B86-43D1-B525-E631A6612A1F}" type="slidenum">
              <a:rPr lang="es-ES" smtClean="0"/>
              <a:pPr/>
              <a:t>‹Nº›</a:t>
            </a:fld>
            <a:endParaRPr lang="es-ES"/>
          </a:p>
        </p:txBody>
      </p:sp>
    </p:spTree>
    <p:extLst>
      <p:ext uri="{BB962C8B-B14F-4D97-AF65-F5344CB8AC3E}">
        <p14:creationId xmlns:p14="http://schemas.microsoft.com/office/powerpoint/2010/main" val="21623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5F5662A-6348-8DFE-F465-8E5EE76F65A9}"/>
              </a:ext>
            </a:extLst>
          </p:cNvPr>
          <p:cNvSpPr>
            <a:spLocks noGrp="1"/>
          </p:cNvSpPr>
          <p:nvPr>
            <p:ph type="dt" sz="half" idx="10"/>
          </p:nvPr>
        </p:nvSpPr>
        <p:spPr/>
        <p:txBody>
          <a:bodyPr/>
          <a:lstStyle/>
          <a:p>
            <a:fld id="{17D6A21D-0889-41F6-BA6D-2C988477E519}" type="datetimeFigureOut">
              <a:rPr lang="es-ES" smtClean="0"/>
              <a:t>26/07/2024</a:t>
            </a:fld>
            <a:endParaRPr lang="es-ES"/>
          </a:p>
        </p:txBody>
      </p:sp>
      <p:sp>
        <p:nvSpPr>
          <p:cNvPr id="3" name="Marcador de pie de página 2">
            <a:extLst>
              <a:ext uri="{FF2B5EF4-FFF2-40B4-BE49-F238E27FC236}">
                <a16:creationId xmlns:a16="http://schemas.microsoft.com/office/drawing/2014/main" id="{96925E82-627A-ADBC-85C2-C863BEB3853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D9562E4-BB9A-ED9E-1F7A-702921D04F02}"/>
              </a:ext>
            </a:extLst>
          </p:cNvPr>
          <p:cNvSpPr>
            <a:spLocks noGrp="1"/>
          </p:cNvSpPr>
          <p:nvPr>
            <p:ph type="sldNum" sz="quarter" idx="12"/>
          </p:nvPr>
        </p:nvSpPr>
        <p:spPr/>
        <p:txBody>
          <a:bodyPr/>
          <a:lstStyle/>
          <a:p>
            <a:fld id="{BA3567BD-3B86-43D1-B525-E631A6612A1F}" type="slidenum">
              <a:rPr lang="es-ES" smtClean="0"/>
              <a:t>‹Nº›</a:t>
            </a:fld>
            <a:endParaRPr lang="es-ES"/>
          </a:p>
        </p:txBody>
      </p:sp>
    </p:spTree>
    <p:extLst>
      <p:ext uri="{BB962C8B-B14F-4D97-AF65-F5344CB8AC3E}">
        <p14:creationId xmlns:p14="http://schemas.microsoft.com/office/powerpoint/2010/main" val="3848396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131F50-F78A-6E26-6F90-02CFD1637AC3}"/>
              </a:ext>
            </a:extLst>
          </p:cNvPr>
          <p:cNvSpPr>
            <a:spLocks noGrp="1"/>
          </p:cNvSpPr>
          <p:nvPr>
            <p:ph type="title"/>
          </p:nvPr>
        </p:nvSpPr>
        <p:spPr>
          <a:xfrm>
            <a:off x="839788" y="457200"/>
            <a:ext cx="3932237" cy="1600200"/>
          </a:xfrm>
        </p:spPr>
        <p:txBody>
          <a:bodyPr anchor="b"/>
          <a:lstStyle>
            <a:lvl1pPr>
              <a:defRPr sz="3200">
                <a:latin typeface="Tahoma" panose="020B0604030504040204" pitchFamily="34" charset="0"/>
                <a:ea typeface="Tahoma" panose="020B0604030504040204" pitchFamily="34" charset="0"/>
                <a:cs typeface="Tahoma" panose="020B0604030504040204" pitchFamily="34" charset="0"/>
              </a:defRPr>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C7C36A3-19E9-B70A-D89E-BD9E66E6A661}"/>
              </a:ext>
            </a:extLst>
          </p:cNvPr>
          <p:cNvSpPr>
            <a:spLocks noGrp="1"/>
          </p:cNvSpPr>
          <p:nvPr>
            <p:ph idx="1"/>
          </p:nvPr>
        </p:nvSpPr>
        <p:spPr>
          <a:xfrm>
            <a:off x="5183188" y="987425"/>
            <a:ext cx="6172200" cy="4873625"/>
          </a:xfrm>
        </p:spPr>
        <p:txBody>
          <a:bodyPr/>
          <a:lstStyle>
            <a:lvl1pPr>
              <a:defRPr sz="3200">
                <a:latin typeface="Tahoma" panose="020B0604030504040204" pitchFamily="34" charset="0"/>
                <a:ea typeface="Tahoma" panose="020B0604030504040204" pitchFamily="34" charset="0"/>
                <a:cs typeface="Tahoma" panose="020B0604030504040204" pitchFamily="34" charset="0"/>
              </a:defRPr>
            </a:lvl1pPr>
            <a:lvl2pPr>
              <a:defRPr sz="2800">
                <a:latin typeface="Tahoma" panose="020B0604030504040204" pitchFamily="34" charset="0"/>
                <a:ea typeface="Tahoma" panose="020B0604030504040204" pitchFamily="34" charset="0"/>
                <a:cs typeface="Tahoma" panose="020B0604030504040204" pitchFamily="34" charset="0"/>
              </a:defRPr>
            </a:lvl2pPr>
            <a:lvl3pPr>
              <a:defRPr sz="2400">
                <a:latin typeface="Tahoma" panose="020B0604030504040204" pitchFamily="34" charset="0"/>
                <a:ea typeface="Tahoma" panose="020B0604030504040204" pitchFamily="34" charset="0"/>
                <a:cs typeface="Tahoma" panose="020B0604030504040204" pitchFamily="34" charset="0"/>
              </a:defRPr>
            </a:lvl3pPr>
            <a:lvl4pPr>
              <a:defRPr sz="2000">
                <a:latin typeface="Tahoma" panose="020B0604030504040204" pitchFamily="34" charset="0"/>
                <a:ea typeface="Tahoma" panose="020B0604030504040204" pitchFamily="34" charset="0"/>
                <a:cs typeface="Tahoma" panose="020B0604030504040204" pitchFamily="34" charset="0"/>
              </a:defRPr>
            </a:lvl4pPr>
            <a:lvl5pPr>
              <a:defRPr sz="2000">
                <a:latin typeface="Tahoma" panose="020B0604030504040204" pitchFamily="34" charset="0"/>
                <a:ea typeface="Tahoma" panose="020B0604030504040204" pitchFamily="34" charset="0"/>
                <a:cs typeface="Tahoma" panose="020B0604030504040204" pitchFamily="34" charset="0"/>
              </a:defRPr>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D41C5C1-AB8F-5326-FC00-9AB9575F5A21}"/>
              </a:ext>
            </a:extLst>
          </p:cNvPr>
          <p:cNvSpPr>
            <a:spLocks noGrp="1"/>
          </p:cNvSpPr>
          <p:nvPr>
            <p:ph type="body" sz="half" idx="2"/>
          </p:nvPr>
        </p:nvSpPr>
        <p:spPr>
          <a:xfrm>
            <a:off x="839788" y="2057400"/>
            <a:ext cx="3932237" cy="3811588"/>
          </a:xfrm>
        </p:spPr>
        <p:txBody>
          <a:bodyPr/>
          <a:lstStyle>
            <a:lvl1pPr marL="0" indent="0">
              <a:buNone/>
              <a:defRPr sz="1600">
                <a:latin typeface="Tahoma" panose="020B0604030504040204" pitchFamily="34" charset="0"/>
                <a:ea typeface="Tahoma" panose="020B0604030504040204" pitchFamily="34" charset="0"/>
                <a:cs typeface="Tahom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409B793-78BA-CFA2-E9CC-D57911F69ED2}"/>
              </a:ext>
            </a:extLst>
          </p:cNvPr>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17D6A21D-0889-41F6-BA6D-2C988477E519}" type="datetimeFigureOut">
              <a:rPr lang="es-ES" smtClean="0"/>
              <a:pPr/>
              <a:t>26/07/2024</a:t>
            </a:fld>
            <a:endParaRPr lang="es-ES"/>
          </a:p>
        </p:txBody>
      </p:sp>
      <p:sp>
        <p:nvSpPr>
          <p:cNvPr id="6" name="Marcador de pie de página 5">
            <a:extLst>
              <a:ext uri="{FF2B5EF4-FFF2-40B4-BE49-F238E27FC236}">
                <a16:creationId xmlns:a16="http://schemas.microsoft.com/office/drawing/2014/main" id="{3CA41D1D-DB02-BD90-8DEA-2F6A7B0D9507}"/>
              </a:ext>
            </a:extLst>
          </p:cNvPr>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s-ES"/>
          </a:p>
        </p:txBody>
      </p:sp>
      <p:sp>
        <p:nvSpPr>
          <p:cNvPr id="7" name="Marcador de número de diapositiva 6">
            <a:extLst>
              <a:ext uri="{FF2B5EF4-FFF2-40B4-BE49-F238E27FC236}">
                <a16:creationId xmlns:a16="http://schemas.microsoft.com/office/drawing/2014/main" id="{8B28E265-00CA-DFF9-A7E1-AD62B981D521}"/>
              </a:ext>
            </a:extLst>
          </p:cNvPr>
          <p:cNvSpPr>
            <a:spLocks noGrp="1"/>
          </p:cNvSpPr>
          <p:nvPr>
            <p:ph type="sldNum" sz="quarter" idx="12"/>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BA3567BD-3B86-43D1-B525-E631A6612A1F}" type="slidenum">
              <a:rPr lang="es-ES" smtClean="0"/>
              <a:pPr/>
              <a:t>‹Nº›</a:t>
            </a:fld>
            <a:endParaRPr lang="es-ES"/>
          </a:p>
        </p:txBody>
      </p:sp>
    </p:spTree>
    <p:extLst>
      <p:ext uri="{BB962C8B-B14F-4D97-AF65-F5344CB8AC3E}">
        <p14:creationId xmlns:p14="http://schemas.microsoft.com/office/powerpoint/2010/main" val="348437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46240F-6E9C-638A-2009-B80D7643C723}"/>
              </a:ext>
            </a:extLst>
          </p:cNvPr>
          <p:cNvSpPr>
            <a:spLocks noGrp="1"/>
          </p:cNvSpPr>
          <p:nvPr>
            <p:ph type="title"/>
          </p:nvPr>
        </p:nvSpPr>
        <p:spPr>
          <a:xfrm>
            <a:off x="839788" y="457200"/>
            <a:ext cx="3932237" cy="1600200"/>
          </a:xfrm>
        </p:spPr>
        <p:txBody>
          <a:bodyPr anchor="b"/>
          <a:lstStyle>
            <a:lvl1pPr>
              <a:defRPr sz="3200">
                <a:latin typeface="Tahoma" panose="020B0604030504040204" pitchFamily="34" charset="0"/>
                <a:ea typeface="Tahoma" panose="020B0604030504040204" pitchFamily="34" charset="0"/>
                <a:cs typeface="Tahoma" panose="020B0604030504040204" pitchFamily="34" charset="0"/>
              </a:defRPr>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A84C22B-41C6-9F77-7DFA-EEE12E87F526}"/>
              </a:ext>
            </a:extLst>
          </p:cNvPr>
          <p:cNvSpPr>
            <a:spLocks noGrp="1"/>
          </p:cNvSpPr>
          <p:nvPr>
            <p:ph type="pic" idx="1"/>
          </p:nvPr>
        </p:nvSpPr>
        <p:spPr>
          <a:xfrm>
            <a:off x="5183188" y="987425"/>
            <a:ext cx="6172200" cy="4873625"/>
          </a:xfrm>
        </p:spPr>
        <p:txBody>
          <a:bodyPr/>
          <a:lstStyle>
            <a:lvl1pPr marL="0" indent="0">
              <a:buNone/>
              <a:defRPr sz="3200">
                <a:latin typeface="Tahoma" panose="020B0604030504040204" pitchFamily="34" charset="0"/>
                <a:ea typeface="Tahoma" panose="020B0604030504040204" pitchFamily="34" charset="0"/>
                <a:cs typeface="Tahom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F8CA01-4791-90A7-8130-800580769F69}"/>
              </a:ext>
            </a:extLst>
          </p:cNvPr>
          <p:cNvSpPr>
            <a:spLocks noGrp="1"/>
          </p:cNvSpPr>
          <p:nvPr>
            <p:ph type="body" sz="half" idx="2"/>
          </p:nvPr>
        </p:nvSpPr>
        <p:spPr>
          <a:xfrm>
            <a:off x="839788" y="2057400"/>
            <a:ext cx="3932237" cy="3811588"/>
          </a:xfrm>
        </p:spPr>
        <p:txBody>
          <a:bodyPr/>
          <a:lstStyle>
            <a:lvl1pPr marL="0" indent="0">
              <a:buNone/>
              <a:defRPr sz="1600">
                <a:latin typeface="Tahoma" panose="020B0604030504040204" pitchFamily="34" charset="0"/>
                <a:ea typeface="Tahoma" panose="020B0604030504040204" pitchFamily="34" charset="0"/>
                <a:cs typeface="Tahom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F50F01C-B758-F6D4-1C89-97E027708C86}"/>
              </a:ext>
            </a:extLst>
          </p:cNvPr>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17D6A21D-0889-41F6-BA6D-2C988477E519}" type="datetimeFigureOut">
              <a:rPr lang="es-ES" smtClean="0"/>
              <a:pPr/>
              <a:t>26/07/2024</a:t>
            </a:fld>
            <a:endParaRPr lang="es-ES"/>
          </a:p>
        </p:txBody>
      </p:sp>
      <p:sp>
        <p:nvSpPr>
          <p:cNvPr id="6" name="Marcador de pie de página 5">
            <a:extLst>
              <a:ext uri="{FF2B5EF4-FFF2-40B4-BE49-F238E27FC236}">
                <a16:creationId xmlns:a16="http://schemas.microsoft.com/office/drawing/2014/main" id="{E73A7738-4823-CA8C-105D-50BC22EB2A0F}"/>
              </a:ext>
            </a:extLst>
          </p:cNvPr>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s-ES"/>
          </a:p>
        </p:txBody>
      </p:sp>
      <p:sp>
        <p:nvSpPr>
          <p:cNvPr id="7" name="Marcador de número de diapositiva 6">
            <a:extLst>
              <a:ext uri="{FF2B5EF4-FFF2-40B4-BE49-F238E27FC236}">
                <a16:creationId xmlns:a16="http://schemas.microsoft.com/office/drawing/2014/main" id="{4BB599FA-581B-7D6A-AAED-2A3122A53EFC}"/>
              </a:ext>
            </a:extLst>
          </p:cNvPr>
          <p:cNvSpPr>
            <a:spLocks noGrp="1"/>
          </p:cNvSpPr>
          <p:nvPr>
            <p:ph type="sldNum" sz="quarter" idx="12"/>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BA3567BD-3B86-43D1-B525-E631A6612A1F}" type="slidenum">
              <a:rPr lang="es-ES" smtClean="0"/>
              <a:pPr/>
              <a:t>‹Nº›</a:t>
            </a:fld>
            <a:endParaRPr lang="es-ES"/>
          </a:p>
        </p:txBody>
      </p:sp>
    </p:spTree>
    <p:extLst>
      <p:ext uri="{BB962C8B-B14F-4D97-AF65-F5344CB8AC3E}">
        <p14:creationId xmlns:p14="http://schemas.microsoft.com/office/powerpoint/2010/main" val="219943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B14A046A-8BDD-7C27-9619-82F124F713C5}"/>
              </a:ext>
            </a:extLst>
          </p:cNvPr>
          <p:cNvPicPr>
            <a:picLocks noChangeAspect="1"/>
          </p:cNvPicPr>
          <p:nvPr userDrawn="1"/>
        </p:nvPicPr>
        <p:blipFill rotWithShape="1">
          <a:blip r:embed="rId13">
            <a:alphaModFix amt="25000"/>
            <a:extLst>
              <a:ext uri="{28A0092B-C50C-407E-A947-70E740481C1C}">
                <a14:useLocalDpi xmlns:a14="http://schemas.microsoft.com/office/drawing/2010/main" val="0"/>
              </a:ext>
            </a:extLst>
          </a:blip>
          <a:srcRect r="6948"/>
          <a:stretch/>
        </p:blipFill>
        <p:spPr>
          <a:xfrm>
            <a:off x="-1" y="0"/>
            <a:ext cx="12192001" cy="6858000"/>
          </a:xfrm>
          <a:prstGeom prst="rect">
            <a:avLst/>
          </a:prstGeom>
        </p:spPr>
      </p:pic>
      <p:sp>
        <p:nvSpPr>
          <p:cNvPr id="2" name="Marcador de título 1">
            <a:extLst>
              <a:ext uri="{FF2B5EF4-FFF2-40B4-BE49-F238E27FC236}">
                <a16:creationId xmlns:a16="http://schemas.microsoft.com/office/drawing/2014/main" id="{317FEBCC-6542-CD7D-7579-A32AA83A0C2B}"/>
              </a:ext>
            </a:extLst>
          </p:cNvPr>
          <p:cNvSpPr>
            <a:spLocks noGrp="1"/>
          </p:cNvSpPr>
          <p:nvPr>
            <p:ph type="title"/>
          </p:nvPr>
        </p:nvSpPr>
        <p:spPr>
          <a:xfrm>
            <a:off x="838200" y="365125"/>
            <a:ext cx="9591064"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89A9F251-73A4-E5A4-6CBE-56A0561490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72D13788-B13C-12B6-A0ED-5F9BC7693A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6A21D-0889-41F6-BA6D-2C988477E519}" type="datetimeFigureOut">
              <a:rPr lang="es-ES" smtClean="0"/>
              <a:t>26/07/2024</a:t>
            </a:fld>
            <a:endParaRPr lang="es-ES"/>
          </a:p>
        </p:txBody>
      </p:sp>
      <p:sp>
        <p:nvSpPr>
          <p:cNvPr id="5" name="Marcador de pie de página 4">
            <a:extLst>
              <a:ext uri="{FF2B5EF4-FFF2-40B4-BE49-F238E27FC236}">
                <a16:creationId xmlns:a16="http://schemas.microsoft.com/office/drawing/2014/main" id="{95C15FA9-B0F2-9AE9-5B90-C4D3AFE828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3EE238A-AB22-BE32-D2CB-874CB2D929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3567BD-3B86-43D1-B525-E631A6612A1F}" type="slidenum">
              <a:rPr lang="es-ES" smtClean="0"/>
              <a:t>‹Nº›</a:t>
            </a:fld>
            <a:endParaRPr lang="es-ES"/>
          </a:p>
        </p:txBody>
      </p:sp>
      <p:pic>
        <p:nvPicPr>
          <p:cNvPr id="11" name="Imagen 10">
            <a:extLst>
              <a:ext uri="{FF2B5EF4-FFF2-40B4-BE49-F238E27FC236}">
                <a16:creationId xmlns:a16="http://schemas.microsoft.com/office/drawing/2014/main" id="{71DAE365-2D96-F652-F84A-9FBE314EF8C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428651" y="5593491"/>
            <a:ext cx="1536274" cy="1131592"/>
          </a:xfrm>
          <a:prstGeom prst="rect">
            <a:avLst/>
          </a:prstGeom>
        </p:spPr>
      </p:pic>
    </p:spTree>
    <p:extLst>
      <p:ext uri="{BB962C8B-B14F-4D97-AF65-F5344CB8AC3E}">
        <p14:creationId xmlns:p14="http://schemas.microsoft.com/office/powerpoint/2010/main" val="2572865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correspondencia.cajasaludcaminos.gob.bo/index.php"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AEA0AC-3C04-1FB3-7E38-5BFB6B182376}"/>
              </a:ext>
            </a:extLst>
          </p:cNvPr>
          <p:cNvSpPr>
            <a:spLocks noGrp="1"/>
          </p:cNvSpPr>
          <p:nvPr>
            <p:ph type="ctrTitle"/>
          </p:nvPr>
        </p:nvSpPr>
        <p:spPr/>
        <p:txBody>
          <a:bodyPr>
            <a:normAutofit fontScale="90000"/>
          </a:bodyPr>
          <a:lstStyle/>
          <a:p>
            <a:r>
              <a:rPr lang="es-ES" b="1" dirty="0">
                <a:solidFill>
                  <a:schemeClr val="accent2">
                    <a:lumMod val="75000"/>
                  </a:schemeClr>
                </a:solidFill>
                <a:latin typeface="Swis721 BlkEx BT" panose="020B0907040502030204" pitchFamily="34" charset="0"/>
              </a:rPr>
              <a:t>CAPACITACIÓN DE </a:t>
            </a:r>
            <a:r>
              <a:rPr lang="es-BO" b="1" dirty="0">
                <a:solidFill>
                  <a:schemeClr val="accent2">
                    <a:lumMod val="75000"/>
                  </a:schemeClr>
                </a:solidFill>
                <a:latin typeface="Swis721 BlkEx BT" panose="020B0907040502030204" pitchFamily="34" charset="0"/>
              </a:rPr>
              <a:t>SISTEMA DE GESTIÓN DOCUMENTAL ELECTRÓNICA</a:t>
            </a:r>
            <a:endParaRPr lang="es-ES" b="1" dirty="0">
              <a:solidFill>
                <a:schemeClr val="accent2">
                  <a:lumMod val="75000"/>
                </a:schemeClr>
              </a:solidFill>
              <a:latin typeface="Swis721 BlkEx BT" panose="020B0907040502030204" pitchFamily="34" charset="0"/>
            </a:endParaRPr>
          </a:p>
        </p:txBody>
      </p:sp>
    </p:spTree>
    <p:extLst>
      <p:ext uri="{BB962C8B-B14F-4D97-AF65-F5344CB8AC3E}">
        <p14:creationId xmlns:p14="http://schemas.microsoft.com/office/powerpoint/2010/main" val="1761083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Nuevo Documento</a:t>
            </a:r>
            <a:endParaRPr lang="es-ES" dirty="0">
              <a:solidFill>
                <a:schemeClr val="accent2">
                  <a:lumMod val="75000"/>
                </a:schemeClr>
              </a:solidFill>
            </a:endParaRPr>
          </a:p>
        </p:txBody>
      </p:sp>
      <p:sp>
        <p:nvSpPr>
          <p:cNvPr id="3" name="Content Placeholder 2">
            <a:extLst>
              <a:ext uri="{FF2B5EF4-FFF2-40B4-BE49-F238E27FC236}">
                <a16:creationId xmlns:a16="http://schemas.microsoft.com/office/drawing/2014/main" id="{C9C51023-0B0C-497F-9635-1100C9D0EA14}"/>
              </a:ext>
            </a:extLst>
          </p:cNvPr>
          <p:cNvSpPr>
            <a:spLocks noGrp="1"/>
          </p:cNvSpPr>
          <p:nvPr>
            <p:ph idx="1"/>
          </p:nvPr>
        </p:nvSpPr>
        <p:spPr>
          <a:xfrm>
            <a:off x="838199" y="1347452"/>
            <a:ext cx="9614483" cy="967909"/>
          </a:xfrm>
        </p:spPr>
        <p:txBody>
          <a:bodyPr>
            <a:normAutofit/>
          </a:bodyPr>
          <a:lstStyle/>
          <a:p>
            <a:pPr algn="just"/>
            <a:r>
              <a:rPr lang="es-BO" dirty="0"/>
              <a:t>Detalle. - En la parte de “Referencia” tiene la opción de escribir la reseña del documento, haga clic en “Crear Cite”</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13" y="2315361"/>
            <a:ext cx="5486774" cy="2676089"/>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6836" y="2315361"/>
            <a:ext cx="5861268" cy="2942499"/>
          </a:xfrm>
          <a:prstGeom prst="rect">
            <a:avLst/>
          </a:prstGeom>
        </p:spPr>
      </p:pic>
    </p:spTree>
    <p:extLst>
      <p:ext uri="{BB962C8B-B14F-4D97-AF65-F5344CB8AC3E}">
        <p14:creationId xmlns:p14="http://schemas.microsoft.com/office/powerpoint/2010/main" val="2255286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Nuevo Documento</a:t>
            </a:r>
            <a:endParaRPr lang="es-ES" dirty="0">
              <a:solidFill>
                <a:schemeClr val="accent2">
                  <a:lumMod val="75000"/>
                </a:schemeClr>
              </a:solidFill>
            </a:endParaRPr>
          </a:p>
        </p:txBody>
      </p:sp>
      <p:sp>
        <p:nvSpPr>
          <p:cNvPr id="3" name="Content Placeholder 2">
            <a:extLst>
              <a:ext uri="{FF2B5EF4-FFF2-40B4-BE49-F238E27FC236}">
                <a16:creationId xmlns:a16="http://schemas.microsoft.com/office/drawing/2014/main" id="{C9C51023-0B0C-497F-9635-1100C9D0EA14}"/>
              </a:ext>
            </a:extLst>
          </p:cNvPr>
          <p:cNvSpPr>
            <a:spLocks noGrp="1"/>
          </p:cNvSpPr>
          <p:nvPr>
            <p:ph idx="1"/>
          </p:nvPr>
        </p:nvSpPr>
        <p:spPr>
          <a:xfrm>
            <a:off x="484520" y="4284167"/>
            <a:ext cx="9614483" cy="967909"/>
          </a:xfrm>
        </p:spPr>
        <p:txBody>
          <a:bodyPr>
            <a:normAutofit/>
          </a:bodyPr>
          <a:lstStyle/>
          <a:p>
            <a:pPr algn="just"/>
            <a:r>
              <a:rPr lang="es-ES" dirty="0"/>
              <a:t>Nuevo </a:t>
            </a:r>
            <a:r>
              <a:rPr lang="es-ES" dirty="0" smtClean="0"/>
              <a:t>CITE: Permite </a:t>
            </a:r>
            <a:r>
              <a:rPr lang="es-ES" dirty="0"/>
              <a:t>adjuntar otro documento a la Hoja de Ruta ya creada</a:t>
            </a:r>
            <a:endParaRPr lang="es-BO" dirty="0"/>
          </a:p>
        </p:txBody>
      </p:sp>
      <p:pic>
        <p:nvPicPr>
          <p:cNvPr id="5122" name="Picture 2" descr="Nuevo Cite"/>
          <p:cNvPicPr>
            <a:picLocks noChangeAspect="1" noChangeArrowheads="1"/>
          </p:cNvPicPr>
          <p:nvPr/>
        </p:nvPicPr>
        <p:blipFill>
          <a:blip r:embed="rId2">
            <a:extLst>
              <a:ext uri="{28A0092B-C50C-407E-A947-70E740481C1C}">
                <a14:useLocalDpi xmlns:a14="http://schemas.microsoft.com/office/drawing/2010/main" val="0"/>
              </a:ext>
            </a:extLst>
          </a:blip>
          <a:srcRect l="2550" r="2800" b="54619"/>
          <a:stretch>
            <a:fillRect/>
          </a:stretch>
        </p:blipFill>
        <p:spPr bwMode="auto">
          <a:xfrm>
            <a:off x="484520" y="2545039"/>
            <a:ext cx="10324229" cy="150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C9C51023-0B0C-497F-9635-1100C9D0EA14}"/>
              </a:ext>
            </a:extLst>
          </p:cNvPr>
          <p:cNvSpPr txBox="1">
            <a:spLocks/>
          </p:cNvSpPr>
          <p:nvPr/>
        </p:nvSpPr>
        <p:spPr>
          <a:xfrm>
            <a:off x="990599" y="1499852"/>
            <a:ext cx="9614483" cy="96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BO" smtClean="0"/>
              <a:t>Para finalizar haga clic en guardar, inmediatamente se generará una respuesta en una ventana. </a:t>
            </a:r>
            <a:endParaRPr lang="es-BO" dirty="0"/>
          </a:p>
        </p:txBody>
      </p:sp>
    </p:spTree>
    <p:extLst>
      <p:ext uri="{BB962C8B-B14F-4D97-AF65-F5344CB8AC3E}">
        <p14:creationId xmlns:p14="http://schemas.microsoft.com/office/powerpoint/2010/main" val="3799257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Nuevo Documento</a:t>
            </a:r>
            <a:endParaRPr lang="es-ES" dirty="0">
              <a:solidFill>
                <a:schemeClr val="accent2">
                  <a:lumMod val="75000"/>
                </a:schemeClr>
              </a:solidFill>
            </a:endParaRPr>
          </a:p>
        </p:txBody>
      </p:sp>
      <p:pic>
        <p:nvPicPr>
          <p:cNvPr id="6" name="Content Placeholder 5">
            <a:extLst>
              <a:ext uri="{FF2B5EF4-FFF2-40B4-BE49-F238E27FC236}">
                <a16:creationId xmlns:a16="http://schemas.microsoft.com/office/drawing/2014/main" id="{6D40876A-7733-4A12-9D88-C49601DBD562}"/>
              </a:ext>
            </a:extLst>
          </p:cNvPr>
          <p:cNvPicPr>
            <a:picLocks noGrp="1" noChangeAspect="1"/>
          </p:cNvPicPr>
          <p:nvPr>
            <p:ph idx="1"/>
          </p:nvPr>
        </p:nvPicPr>
        <p:blipFill>
          <a:blip r:embed="rId2"/>
          <a:stretch>
            <a:fillRect/>
          </a:stretch>
        </p:blipFill>
        <p:spPr>
          <a:xfrm>
            <a:off x="947605" y="2726423"/>
            <a:ext cx="9538633" cy="3707934"/>
          </a:xfrm>
          <a:prstGeom prst="rect">
            <a:avLst/>
          </a:prstGeom>
        </p:spPr>
      </p:pic>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645253" y="1213228"/>
            <a:ext cx="11015444" cy="1513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BO" sz="2000" dirty="0"/>
              <a:t>Elaboración de archivo. - Dentro del sistema se encuentra todas las plantillas de los “Tipos de Documento”, para elaborar debe hacer un clic en el documento que género, aparecerá la plantilla en Word para que lo escriba, luego se debe guardar en una carpeta apropiada, con un nombre relacionado a la nota que realizo. Para concluir, se debe “Subir el Archivo” que se descargó una vez concluido y oficializado el documento.</a:t>
            </a:r>
          </a:p>
        </p:txBody>
      </p:sp>
    </p:spTree>
    <p:extLst>
      <p:ext uri="{BB962C8B-B14F-4D97-AF65-F5344CB8AC3E}">
        <p14:creationId xmlns:p14="http://schemas.microsoft.com/office/powerpoint/2010/main" val="1931141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Nuevo Documento</a:t>
            </a:r>
            <a:endParaRPr lang="es-ES" dirty="0">
              <a:solidFill>
                <a:schemeClr val="accent2">
                  <a:lumMod val="75000"/>
                </a:schemeClr>
              </a:solidFill>
            </a:endParaRPr>
          </a:p>
        </p:txBody>
      </p:sp>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645253" y="1213228"/>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BO" dirty="0"/>
              <a:t>Subir Archivo Adjunto, Permite adjuntar el archivo digital si existiera, en formato de </a:t>
            </a:r>
            <a:r>
              <a:rPr lang="es-BO" dirty="0" err="1"/>
              <a:t>pdf</a:t>
            </a:r>
            <a:r>
              <a:rPr lang="es-BO" dirty="0"/>
              <a:t>, </a:t>
            </a:r>
            <a:r>
              <a:rPr lang="es-BO" dirty="0" err="1"/>
              <a:t>doc</a:t>
            </a:r>
            <a:r>
              <a:rPr lang="es-BO" dirty="0"/>
              <a:t>, docx u otros.</a:t>
            </a:r>
          </a:p>
        </p:txBody>
      </p:sp>
      <p:pic>
        <p:nvPicPr>
          <p:cNvPr id="7" name="Picture 6" descr="C:\Users\SOPORTE INFORMATICO\Desktop\proxmox\Soft18.JPG">
            <a:extLst>
              <a:ext uri="{FF2B5EF4-FFF2-40B4-BE49-F238E27FC236}">
                <a16:creationId xmlns:a16="http://schemas.microsoft.com/office/drawing/2014/main" id="{0E6EBB88-091A-4A73-A092-6895C4012590}"/>
              </a:ext>
            </a:extLst>
          </p:cNvPr>
          <p:cNvPicPr/>
          <p:nvPr/>
        </p:nvPicPr>
        <p:blipFill rotWithShape="1">
          <a:blip r:embed="rId2">
            <a:extLst>
              <a:ext uri="{28A0092B-C50C-407E-A947-70E740481C1C}">
                <a14:useLocalDpi xmlns:a14="http://schemas.microsoft.com/office/drawing/2010/main" val="0"/>
              </a:ext>
            </a:extLst>
          </a:blip>
          <a:srcRect b="41465"/>
          <a:stretch/>
        </p:blipFill>
        <p:spPr bwMode="auto">
          <a:xfrm>
            <a:off x="3589284" y="2374480"/>
            <a:ext cx="4514481" cy="1828403"/>
          </a:xfrm>
          <a:prstGeom prst="rect">
            <a:avLst/>
          </a:prstGeom>
          <a:noFill/>
          <a:ln>
            <a:noFill/>
          </a:ln>
          <a:extLst>
            <a:ext uri="{53640926-AAD7-44D8-BBD7-CCE9431645EC}">
              <a14:shadowObscured xmlns:a14="http://schemas.microsoft.com/office/drawing/2010/main"/>
            </a:ext>
          </a:extLst>
        </p:spPr>
      </p:pic>
      <p:sp>
        <p:nvSpPr>
          <p:cNvPr id="8" name="Content Placeholder 2">
            <a:extLst>
              <a:ext uri="{FF2B5EF4-FFF2-40B4-BE49-F238E27FC236}">
                <a16:creationId xmlns:a16="http://schemas.microsoft.com/office/drawing/2014/main" id="{61570DAF-8443-4436-9956-FB7A1C73268C}"/>
              </a:ext>
            </a:extLst>
          </p:cNvPr>
          <p:cNvSpPr txBox="1">
            <a:spLocks/>
          </p:cNvSpPr>
          <p:nvPr/>
        </p:nvSpPr>
        <p:spPr>
          <a:xfrm>
            <a:off x="645253" y="4511498"/>
            <a:ext cx="11015444" cy="12097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Una vez ingresado los datos haga clic en “Grabar”, automáticamente se vinculará al Libro de Registro, donde podrá imprimir la hoja de ruta</a:t>
            </a:r>
            <a:endParaRPr lang="es-BO" dirty="0"/>
          </a:p>
        </p:txBody>
      </p:sp>
    </p:spTree>
    <p:extLst>
      <p:ext uri="{BB962C8B-B14F-4D97-AF65-F5344CB8AC3E}">
        <p14:creationId xmlns:p14="http://schemas.microsoft.com/office/powerpoint/2010/main" val="2062853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Nuevo Documento</a:t>
            </a:r>
            <a:endParaRPr lang="es-ES" dirty="0">
              <a:solidFill>
                <a:schemeClr val="accent2">
                  <a:lumMod val="75000"/>
                </a:schemeClr>
              </a:solidFill>
            </a:endParaRPr>
          </a:p>
        </p:txBody>
      </p:sp>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645253" y="1213228"/>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BO" dirty="0"/>
              <a:t>La documentación ingresada pasa a la Bandeja de Pendientes del Jefe de la Unidad para que responda o lo derive.</a:t>
            </a:r>
          </a:p>
        </p:txBody>
      </p:sp>
      <p:pic>
        <p:nvPicPr>
          <p:cNvPr id="3" name="Picture 2">
            <a:extLst>
              <a:ext uri="{FF2B5EF4-FFF2-40B4-BE49-F238E27FC236}">
                <a16:creationId xmlns:a16="http://schemas.microsoft.com/office/drawing/2014/main" id="{C5294DD8-1B84-4A45-AAB3-1C705F01D0B6}"/>
              </a:ext>
            </a:extLst>
          </p:cNvPr>
          <p:cNvPicPr>
            <a:picLocks noChangeAspect="1"/>
          </p:cNvPicPr>
          <p:nvPr/>
        </p:nvPicPr>
        <p:blipFill>
          <a:blip r:embed="rId2"/>
          <a:stretch>
            <a:fillRect/>
          </a:stretch>
        </p:blipFill>
        <p:spPr>
          <a:xfrm>
            <a:off x="3325796" y="2086954"/>
            <a:ext cx="4950381" cy="4596782"/>
          </a:xfrm>
          <a:prstGeom prst="rect">
            <a:avLst/>
          </a:prstGeom>
        </p:spPr>
      </p:pic>
    </p:spTree>
    <p:extLst>
      <p:ext uri="{BB962C8B-B14F-4D97-AF65-F5344CB8AC3E}">
        <p14:creationId xmlns:p14="http://schemas.microsoft.com/office/powerpoint/2010/main" val="2072378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Lista de Archivos Generados:</a:t>
            </a:r>
            <a:endParaRPr lang="es-ES" dirty="0">
              <a:solidFill>
                <a:schemeClr val="accent2">
                  <a:lumMod val="75000"/>
                </a:schemeClr>
              </a:solidFill>
            </a:endParaRPr>
          </a:p>
        </p:txBody>
      </p:sp>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645253" y="1213228"/>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Se mostrará el listado de todos los documentos generados por el usuario, con los siguientes atributos que se detallan a continuación:</a:t>
            </a:r>
            <a:endParaRPr lang="es-BO" dirty="0"/>
          </a:p>
        </p:txBody>
      </p:sp>
      <p:pic>
        <p:nvPicPr>
          <p:cNvPr id="5" name="Picture 653429525" descr="C:\Users\SOPORTE INFORMATICO\Desktop\proxmox\Soft22.JPG"/>
          <p:cNvPicPr/>
          <p:nvPr/>
        </p:nvPicPr>
        <p:blipFill>
          <a:blip r:embed="rId2">
            <a:extLst>
              <a:ext uri="{28A0092B-C50C-407E-A947-70E740481C1C}">
                <a14:useLocalDpi xmlns:a14="http://schemas.microsoft.com/office/drawing/2010/main" val="0"/>
              </a:ext>
            </a:extLst>
          </a:blip>
          <a:srcRect/>
          <a:stretch>
            <a:fillRect/>
          </a:stretch>
        </p:blipFill>
        <p:spPr bwMode="auto">
          <a:xfrm>
            <a:off x="921565" y="2579434"/>
            <a:ext cx="9673729" cy="3418694"/>
          </a:xfrm>
          <a:prstGeom prst="rect">
            <a:avLst/>
          </a:prstGeom>
          <a:noFill/>
          <a:ln>
            <a:noFill/>
          </a:ln>
        </p:spPr>
      </p:pic>
    </p:spTree>
    <p:extLst>
      <p:ext uri="{BB962C8B-B14F-4D97-AF65-F5344CB8AC3E}">
        <p14:creationId xmlns:p14="http://schemas.microsoft.com/office/powerpoint/2010/main" val="88559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Seguimiento:</a:t>
            </a:r>
            <a:endParaRPr lang="es-ES" dirty="0">
              <a:solidFill>
                <a:schemeClr val="accent2">
                  <a:lumMod val="75000"/>
                </a:schemeClr>
              </a:solidFill>
            </a:endParaRPr>
          </a:p>
        </p:txBody>
      </p:sp>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645253" y="1213228"/>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El usuario podrá realizar una búsqueda de la documentación que requiera, eligiendo de una lista desplegable una opción:</a:t>
            </a:r>
            <a:endParaRPr lang="es-BO" dirty="0"/>
          </a:p>
        </p:txBody>
      </p:sp>
      <p:pic>
        <p:nvPicPr>
          <p:cNvPr id="4" name="Imagen 3"/>
          <p:cNvPicPr>
            <a:picLocks noChangeAspect="1"/>
          </p:cNvPicPr>
          <p:nvPr/>
        </p:nvPicPr>
        <p:blipFill>
          <a:blip r:embed="rId2"/>
          <a:stretch>
            <a:fillRect/>
          </a:stretch>
        </p:blipFill>
        <p:spPr>
          <a:xfrm>
            <a:off x="1222564" y="2164360"/>
            <a:ext cx="9053950" cy="2501367"/>
          </a:xfrm>
          <a:prstGeom prst="rect">
            <a:avLst/>
          </a:prstGeom>
        </p:spPr>
      </p:pic>
    </p:spTree>
    <p:extLst>
      <p:ext uri="{BB962C8B-B14F-4D97-AF65-F5344CB8AC3E}">
        <p14:creationId xmlns:p14="http://schemas.microsoft.com/office/powerpoint/2010/main" val="1849015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Seguimiento:</a:t>
            </a:r>
            <a:endParaRPr lang="es-ES" dirty="0">
              <a:solidFill>
                <a:schemeClr val="accent2">
                  <a:lumMod val="75000"/>
                </a:schemeClr>
              </a:solidFill>
            </a:endParaRPr>
          </a:p>
        </p:txBody>
      </p:sp>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645253" y="1213228"/>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El usuario podrá realizar una búsqueda de la documentación que requiera, eligiendo de una lista desplegable una opción:</a:t>
            </a:r>
            <a:endParaRPr lang="es-BO" dirty="0"/>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549" y="2164360"/>
            <a:ext cx="10628852" cy="1557179"/>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29" y="4046860"/>
            <a:ext cx="10834172" cy="1414373"/>
          </a:xfrm>
          <a:prstGeom prst="rect">
            <a:avLst/>
          </a:prstGeom>
        </p:spPr>
      </p:pic>
    </p:spTree>
    <p:extLst>
      <p:ext uri="{BB962C8B-B14F-4D97-AF65-F5344CB8AC3E}">
        <p14:creationId xmlns:p14="http://schemas.microsoft.com/office/powerpoint/2010/main" val="3951444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Seguimiento:</a:t>
            </a:r>
            <a:endParaRPr lang="es-ES" dirty="0">
              <a:solidFill>
                <a:schemeClr val="accent2">
                  <a:lumMod val="75000"/>
                </a:schemeClr>
              </a:solidFill>
            </a:endParaRPr>
          </a:p>
        </p:txBody>
      </p:sp>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645253" y="1213228"/>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2400" dirty="0"/>
              <a:t>Una vez seleccionado el tipo de búsqueda debe hacer un clic en el icono “Ver”, </a:t>
            </a:r>
            <a:r>
              <a:rPr lang="es-ES" sz="2400" dirty="0" smtClean="0"/>
              <a:t>se desplegara </a:t>
            </a:r>
            <a:r>
              <a:rPr lang="es-ES" sz="2400" dirty="0"/>
              <a:t>una ventana donde le mostrara el estado del documento, paso a paso.</a:t>
            </a:r>
            <a:endParaRPr lang="es-BO" sz="2400" dirty="0"/>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253" y="2309009"/>
            <a:ext cx="9949343" cy="4276162"/>
          </a:xfrm>
          <a:prstGeom prst="rect">
            <a:avLst/>
          </a:prstGeom>
        </p:spPr>
      </p:pic>
    </p:spTree>
    <p:extLst>
      <p:ext uri="{BB962C8B-B14F-4D97-AF65-F5344CB8AC3E}">
        <p14:creationId xmlns:p14="http://schemas.microsoft.com/office/powerpoint/2010/main" val="2788454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smtClean="0">
                <a:solidFill>
                  <a:schemeClr val="accent2">
                    <a:lumMod val="75000"/>
                  </a:schemeClr>
                </a:solidFill>
              </a:rPr>
              <a:t>Acciones </a:t>
            </a:r>
            <a:r>
              <a:rPr lang="es-BO" dirty="0">
                <a:solidFill>
                  <a:schemeClr val="accent2">
                    <a:lumMod val="75000"/>
                  </a:schemeClr>
                </a:solidFill>
              </a:rPr>
              <a:t>de </a:t>
            </a:r>
            <a:r>
              <a:rPr lang="es-BO" dirty="0" smtClean="0">
                <a:solidFill>
                  <a:schemeClr val="accent2">
                    <a:lumMod val="75000"/>
                  </a:schemeClr>
                </a:solidFill>
              </a:rPr>
              <a:t>Documentación:</a:t>
            </a:r>
            <a:endParaRPr lang="es-ES" dirty="0">
              <a:solidFill>
                <a:schemeClr val="accent2">
                  <a:lumMod val="75000"/>
                </a:schemeClr>
              </a:solidFill>
            </a:endParaRPr>
          </a:p>
        </p:txBody>
      </p:sp>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645253" y="1213228"/>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En la ventana de “BANDEJA DE PENDIENTES”, se encuentran la correspondencia </a:t>
            </a:r>
            <a:r>
              <a:rPr lang="es-ES" dirty="0" err="1"/>
              <a:t>recepcionada</a:t>
            </a:r>
            <a:r>
              <a:rPr lang="es-ES" dirty="0"/>
              <a:t>, para su respuesta, existe tres acciones: Derivar, Responder y Archivar.</a:t>
            </a:r>
            <a:endParaRPr lang="es-BO" dirty="0"/>
          </a:p>
        </p:txBody>
      </p:sp>
      <p:pic>
        <p:nvPicPr>
          <p:cNvPr id="1026" name="Picture 2" descr="Deriva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631" y="4373837"/>
            <a:ext cx="9278711" cy="106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D458121C-843A-4A4A-A83E-F4A3EB956F7C}"/>
              </a:ext>
            </a:extLst>
          </p:cNvPr>
          <p:cNvSpPr txBox="1">
            <a:spLocks/>
          </p:cNvSpPr>
          <p:nvPr/>
        </p:nvSpPr>
        <p:spPr>
          <a:xfrm>
            <a:off x="741405" y="2502524"/>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2000" dirty="0"/>
              <a:t>a)  Derivar: La acción “Derivar” nos permite asignar la documentación al personal que corresponde, esta función respeta la jerarquía de los funcionarios, ejemplo: los técnicos que dependen de los directores nacionales y responsables de las unidades organizacionales de la </a:t>
            </a:r>
            <a:r>
              <a:rPr lang="es-ES" sz="2000" dirty="0" err="1"/>
              <a:t>CSCyR.A</a:t>
            </a:r>
            <a:r>
              <a:rPr lang="es-ES" sz="2000" dirty="0"/>
              <a:t>.</a:t>
            </a:r>
          </a:p>
          <a:p>
            <a:pPr algn="just"/>
            <a:r>
              <a:rPr lang="es-ES" sz="2000" dirty="0"/>
              <a:t>Haga </a:t>
            </a:r>
            <a:r>
              <a:rPr lang="es-ES" sz="2000" dirty="0" err="1"/>
              <a:t>click</a:t>
            </a:r>
            <a:r>
              <a:rPr lang="es-ES" sz="2000" dirty="0"/>
              <a:t> en el icono derivar, aparecerá una ventana donde deberá llenar lo siguiente:</a:t>
            </a:r>
          </a:p>
        </p:txBody>
      </p:sp>
    </p:spTree>
    <p:extLst>
      <p:ext uri="{BB962C8B-B14F-4D97-AF65-F5344CB8AC3E}">
        <p14:creationId xmlns:p14="http://schemas.microsoft.com/office/powerpoint/2010/main" val="2230445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55E499-6202-10A5-CFF0-56D45D4DC4FA}"/>
              </a:ext>
            </a:extLst>
          </p:cNvPr>
          <p:cNvSpPr>
            <a:spLocks noGrp="1"/>
          </p:cNvSpPr>
          <p:nvPr>
            <p:ph type="title"/>
          </p:nvPr>
        </p:nvSpPr>
        <p:spPr/>
        <p:txBody>
          <a:bodyPr/>
          <a:lstStyle/>
          <a:p>
            <a:pPr algn="ctr"/>
            <a:r>
              <a:rPr lang="es-ES" b="1" dirty="0">
                <a:latin typeface="Century Gothic" panose="020B0502020202020204" pitchFamily="34" charset="0"/>
              </a:rPr>
              <a:t>OBJETIVO</a:t>
            </a:r>
          </a:p>
        </p:txBody>
      </p:sp>
      <p:sp>
        <p:nvSpPr>
          <p:cNvPr id="4" name="Content Placeholder 3">
            <a:extLst>
              <a:ext uri="{FF2B5EF4-FFF2-40B4-BE49-F238E27FC236}">
                <a16:creationId xmlns:a16="http://schemas.microsoft.com/office/drawing/2014/main" id="{61CB1D41-208D-44D7-BFF8-36356103651F}"/>
              </a:ext>
            </a:extLst>
          </p:cNvPr>
          <p:cNvSpPr>
            <a:spLocks noGrp="1"/>
          </p:cNvSpPr>
          <p:nvPr>
            <p:ph idx="1"/>
          </p:nvPr>
        </p:nvSpPr>
        <p:spPr/>
        <p:txBody>
          <a:bodyPr>
            <a:normAutofit/>
          </a:bodyPr>
          <a:lstStyle/>
          <a:p>
            <a:pPr algn="just"/>
            <a:r>
              <a:rPr lang="es-BO" sz="4400" dirty="0"/>
              <a:t>La finalidad de la Capacitación es brindar una explicación clara del manejo del sistema que permite generar, digitalizar, responder y archivar la documentación como ciclo base de un documento.</a:t>
            </a:r>
          </a:p>
        </p:txBody>
      </p:sp>
    </p:spTree>
    <p:extLst>
      <p:ext uri="{BB962C8B-B14F-4D97-AF65-F5344CB8AC3E}">
        <p14:creationId xmlns:p14="http://schemas.microsoft.com/office/powerpoint/2010/main" val="3127539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smtClean="0">
                <a:solidFill>
                  <a:schemeClr val="accent2">
                    <a:lumMod val="75000"/>
                  </a:schemeClr>
                </a:solidFill>
              </a:rPr>
              <a:t>Acciones </a:t>
            </a:r>
            <a:r>
              <a:rPr lang="es-BO" dirty="0">
                <a:solidFill>
                  <a:schemeClr val="accent2">
                    <a:lumMod val="75000"/>
                  </a:schemeClr>
                </a:solidFill>
              </a:rPr>
              <a:t>de </a:t>
            </a:r>
            <a:r>
              <a:rPr lang="es-BO" dirty="0" smtClean="0">
                <a:solidFill>
                  <a:schemeClr val="accent2">
                    <a:lumMod val="75000"/>
                  </a:schemeClr>
                </a:solidFill>
              </a:rPr>
              <a:t>Documentación:</a:t>
            </a:r>
            <a:endParaRPr lang="es-ES" dirty="0">
              <a:solidFill>
                <a:schemeClr val="accent2">
                  <a:lumMod val="75000"/>
                </a:schemeClr>
              </a:solidFill>
            </a:endParaRPr>
          </a:p>
        </p:txBody>
      </p:sp>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645253" y="1213228"/>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Funcionario/Destino, seleccionar funcionario de su dependencia.</a:t>
            </a:r>
            <a:endParaRPr lang="es-BO" dirty="0"/>
          </a:p>
        </p:txBody>
      </p:sp>
      <p:pic>
        <p:nvPicPr>
          <p:cNvPr id="3" name="Imagen 2"/>
          <p:cNvPicPr>
            <a:picLocks noChangeAspect="1"/>
          </p:cNvPicPr>
          <p:nvPr/>
        </p:nvPicPr>
        <p:blipFill>
          <a:blip r:embed="rId2"/>
          <a:stretch>
            <a:fillRect/>
          </a:stretch>
        </p:blipFill>
        <p:spPr>
          <a:xfrm>
            <a:off x="838899" y="1830379"/>
            <a:ext cx="9521107" cy="4335530"/>
          </a:xfrm>
          <a:prstGeom prst="rect">
            <a:avLst/>
          </a:prstGeom>
        </p:spPr>
      </p:pic>
    </p:spTree>
    <p:extLst>
      <p:ext uri="{BB962C8B-B14F-4D97-AF65-F5344CB8AC3E}">
        <p14:creationId xmlns:p14="http://schemas.microsoft.com/office/powerpoint/2010/main" val="2379417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smtClean="0">
                <a:solidFill>
                  <a:schemeClr val="accent2">
                    <a:lumMod val="75000"/>
                  </a:schemeClr>
                </a:solidFill>
              </a:rPr>
              <a:t>Acciones </a:t>
            </a:r>
            <a:r>
              <a:rPr lang="es-BO" dirty="0">
                <a:solidFill>
                  <a:schemeClr val="accent2">
                    <a:lumMod val="75000"/>
                  </a:schemeClr>
                </a:solidFill>
              </a:rPr>
              <a:t>de </a:t>
            </a:r>
            <a:r>
              <a:rPr lang="es-BO" dirty="0" smtClean="0">
                <a:solidFill>
                  <a:schemeClr val="accent2">
                    <a:lumMod val="75000"/>
                  </a:schemeClr>
                </a:solidFill>
              </a:rPr>
              <a:t>Documentación:</a:t>
            </a:r>
            <a:endParaRPr lang="es-ES" dirty="0">
              <a:solidFill>
                <a:schemeClr val="accent2">
                  <a:lumMod val="75000"/>
                </a:schemeClr>
              </a:solidFill>
            </a:endParaRPr>
          </a:p>
        </p:txBody>
      </p:sp>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645253" y="1213228"/>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smtClean="0"/>
              <a:t>Prioridad</a:t>
            </a:r>
            <a:r>
              <a:rPr lang="es-ES" dirty="0"/>
              <a:t>, existen: Normal y Urgente.</a:t>
            </a:r>
          </a:p>
          <a:p>
            <a:pPr algn="just"/>
            <a:r>
              <a:rPr lang="es-ES" dirty="0" smtClean="0"/>
              <a:t>Fecha </a:t>
            </a:r>
            <a:r>
              <a:rPr lang="es-ES" dirty="0"/>
              <a:t>de Plazo, se le asigna hasta que fecha tiene plazo a responder</a:t>
            </a:r>
            <a:r>
              <a:rPr lang="es-ES" dirty="0" smtClean="0"/>
              <a:t>.</a:t>
            </a:r>
            <a:endParaRPr lang="es-BO" dirty="0"/>
          </a:p>
        </p:txBody>
      </p:sp>
      <p:pic>
        <p:nvPicPr>
          <p:cNvPr id="4" name="Imagen 3"/>
          <p:cNvPicPr>
            <a:picLocks noChangeAspect="1"/>
          </p:cNvPicPr>
          <p:nvPr/>
        </p:nvPicPr>
        <p:blipFill>
          <a:blip r:embed="rId2"/>
          <a:stretch>
            <a:fillRect/>
          </a:stretch>
        </p:blipFill>
        <p:spPr>
          <a:xfrm>
            <a:off x="1415730" y="2592420"/>
            <a:ext cx="8038661" cy="4073829"/>
          </a:xfrm>
          <a:prstGeom prst="rect">
            <a:avLst/>
          </a:prstGeom>
        </p:spPr>
      </p:pic>
    </p:spTree>
    <p:extLst>
      <p:ext uri="{BB962C8B-B14F-4D97-AF65-F5344CB8AC3E}">
        <p14:creationId xmlns:p14="http://schemas.microsoft.com/office/powerpoint/2010/main" val="2172024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327171" y="117447"/>
            <a:ext cx="10779853" cy="1095781"/>
          </a:xfrm>
        </p:spPr>
        <p:txBody>
          <a:bodyPr>
            <a:normAutofit/>
          </a:bodyPr>
          <a:lstStyle/>
          <a:p>
            <a:r>
              <a:rPr lang="es-BO" dirty="0" smtClean="0">
                <a:solidFill>
                  <a:schemeClr val="accent2">
                    <a:lumMod val="75000"/>
                  </a:schemeClr>
                </a:solidFill>
              </a:rPr>
              <a:t>Acciones </a:t>
            </a:r>
            <a:r>
              <a:rPr lang="es-BO" dirty="0">
                <a:solidFill>
                  <a:schemeClr val="accent2">
                    <a:lumMod val="75000"/>
                  </a:schemeClr>
                </a:solidFill>
              </a:rPr>
              <a:t>de </a:t>
            </a:r>
            <a:r>
              <a:rPr lang="es-BO" dirty="0" smtClean="0">
                <a:solidFill>
                  <a:schemeClr val="accent2">
                    <a:lumMod val="75000"/>
                  </a:schemeClr>
                </a:solidFill>
              </a:rPr>
              <a:t>Documentación:</a:t>
            </a:r>
            <a:endParaRPr lang="es-ES" dirty="0">
              <a:solidFill>
                <a:schemeClr val="accent2">
                  <a:lumMod val="75000"/>
                </a:schemeClr>
              </a:solidFill>
            </a:endParaRPr>
          </a:p>
        </p:txBody>
      </p:sp>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327171" y="1003503"/>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Proveído, escriba la instrucción a cumplir.</a:t>
            </a:r>
          </a:p>
          <a:p>
            <a:pPr algn="just"/>
            <a:r>
              <a:rPr lang="es-ES" dirty="0" smtClean="0"/>
              <a:t>Nº </a:t>
            </a:r>
            <a:r>
              <a:rPr lang="es-ES" dirty="0"/>
              <a:t>Adjuntos, se detalla la cantidad de adjuntos nuevos.</a:t>
            </a:r>
          </a:p>
          <a:p>
            <a:pPr algn="just"/>
            <a:r>
              <a:rPr lang="es-ES" dirty="0" smtClean="0"/>
              <a:t>Descripción </a:t>
            </a:r>
            <a:r>
              <a:rPr lang="es-ES" dirty="0"/>
              <a:t>de Adjunto, se describe el contenido de los nuevos archivos adjuntos que le servirá para responder la nota.</a:t>
            </a:r>
          </a:p>
        </p:txBody>
      </p:sp>
      <p:pic>
        <p:nvPicPr>
          <p:cNvPr id="3" name="Imagen 2"/>
          <p:cNvPicPr>
            <a:picLocks noChangeAspect="1"/>
          </p:cNvPicPr>
          <p:nvPr/>
        </p:nvPicPr>
        <p:blipFill>
          <a:blip r:embed="rId2"/>
          <a:stretch>
            <a:fillRect/>
          </a:stretch>
        </p:blipFill>
        <p:spPr>
          <a:xfrm>
            <a:off x="519418" y="2899415"/>
            <a:ext cx="9698373" cy="3426249"/>
          </a:xfrm>
          <a:prstGeom prst="rect">
            <a:avLst/>
          </a:prstGeom>
        </p:spPr>
      </p:pic>
    </p:spTree>
    <p:extLst>
      <p:ext uri="{BB962C8B-B14F-4D97-AF65-F5344CB8AC3E}">
        <p14:creationId xmlns:p14="http://schemas.microsoft.com/office/powerpoint/2010/main" val="4121211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0"/>
            <a:ext cx="10779853" cy="1095781"/>
          </a:xfrm>
        </p:spPr>
        <p:txBody>
          <a:bodyPr>
            <a:normAutofit/>
          </a:bodyPr>
          <a:lstStyle/>
          <a:p>
            <a:r>
              <a:rPr lang="es-BO" dirty="0" smtClean="0">
                <a:solidFill>
                  <a:schemeClr val="accent2">
                    <a:lumMod val="75000"/>
                  </a:schemeClr>
                </a:solidFill>
              </a:rPr>
              <a:t>Acciones </a:t>
            </a:r>
            <a:r>
              <a:rPr lang="es-BO" dirty="0">
                <a:solidFill>
                  <a:schemeClr val="accent2">
                    <a:lumMod val="75000"/>
                  </a:schemeClr>
                </a:solidFill>
              </a:rPr>
              <a:t>de </a:t>
            </a:r>
            <a:r>
              <a:rPr lang="es-BO" dirty="0" smtClean="0">
                <a:solidFill>
                  <a:schemeClr val="accent2">
                    <a:lumMod val="75000"/>
                  </a:schemeClr>
                </a:solidFill>
              </a:rPr>
              <a:t>Documentación:</a:t>
            </a:r>
            <a:endParaRPr lang="es-ES" dirty="0">
              <a:solidFill>
                <a:schemeClr val="accent2">
                  <a:lumMod val="75000"/>
                </a:schemeClr>
              </a:solidFill>
            </a:endParaRPr>
          </a:p>
        </p:txBody>
      </p:sp>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411061" y="3461477"/>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s-ES" dirty="0"/>
          </a:p>
        </p:txBody>
      </p:sp>
      <p:pic>
        <p:nvPicPr>
          <p:cNvPr id="4" name="Imagen 3"/>
          <p:cNvPicPr>
            <a:picLocks noChangeAspect="1"/>
          </p:cNvPicPr>
          <p:nvPr/>
        </p:nvPicPr>
        <p:blipFill>
          <a:blip r:embed="rId2"/>
          <a:stretch>
            <a:fillRect/>
          </a:stretch>
        </p:blipFill>
        <p:spPr>
          <a:xfrm>
            <a:off x="1281507" y="1990227"/>
            <a:ext cx="8693004" cy="1355518"/>
          </a:xfrm>
          <a:prstGeom prst="rect">
            <a:avLst/>
          </a:prstGeom>
        </p:spPr>
      </p:pic>
      <p:sp>
        <p:nvSpPr>
          <p:cNvPr id="7" name="Content Placeholder 2">
            <a:extLst>
              <a:ext uri="{FF2B5EF4-FFF2-40B4-BE49-F238E27FC236}">
                <a16:creationId xmlns:a16="http://schemas.microsoft.com/office/drawing/2014/main" id="{D458121C-843A-4A4A-A83E-F4A3EB956F7C}"/>
              </a:ext>
            </a:extLst>
          </p:cNvPr>
          <p:cNvSpPr txBox="1">
            <a:spLocks/>
          </p:cNvSpPr>
          <p:nvPr/>
        </p:nvSpPr>
        <p:spPr>
          <a:xfrm>
            <a:off x="563461" y="1046846"/>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b) Responder Documentación: La acción “Responder” nos permite crear un documento para dar respuesta a la Hoja de </a:t>
            </a:r>
            <a:r>
              <a:rPr lang="es-ES" dirty="0" smtClean="0"/>
              <a:t>Ruta:</a:t>
            </a:r>
            <a:endParaRPr lang="es-ES" dirty="0"/>
          </a:p>
        </p:txBody>
      </p:sp>
      <p:sp>
        <p:nvSpPr>
          <p:cNvPr id="11" name="Content Placeholder 2">
            <a:extLst>
              <a:ext uri="{FF2B5EF4-FFF2-40B4-BE49-F238E27FC236}">
                <a16:creationId xmlns:a16="http://schemas.microsoft.com/office/drawing/2014/main" id="{D458121C-843A-4A4A-A83E-F4A3EB956F7C}"/>
              </a:ext>
            </a:extLst>
          </p:cNvPr>
          <p:cNvSpPr txBox="1">
            <a:spLocks/>
          </p:cNvSpPr>
          <p:nvPr/>
        </p:nvSpPr>
        <p:spPr>
          <a:xfrm>
            <a:off x="563461" y="3498531"/>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Se siguen los mismos pasos para crear nuevo documento.</a:t>
            </a:r>
          </a:p>
        </p:txBody>
      </p:sp>
      <p:pic>
        <p:nvPicPr>
          <p:cNvPr id="5" name="Imagen 4"/>
          <p:cNvPicPr>
            <a:picLocks noChangeAspect="1"/>
          </p:cNvPicPr>
          <p:nvPr/>
        </p:nvPicPr>
        <p:blipFill>
          <a:blip r:embed="rId3"/>
          <a:stretch>
            <a:fillRect/>
          </a:stretch>
        </p:blipFill>
        <p:spPr>
          <a:xfrm>
            <a:off x="1362610" y="4240191"/>
            <a:ext cx="8317921" cy="1586542"/>
          </a:xfrm>
          <a:prstGeom prst="rect">
            <a:avLst/>
          </a:prstGeom>
        </p:spPr>
      </p:pic>
    </p:spTree>
    <p:extLst>
      <p:ext uri="{BB962C8B-B14F-4D97-AF65-F5344CB8AC3E}">
        <p14:creationId xmlns:p14="http://schemas.microsoft.com/office/powerpoint/2010/main" val="4051301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327171" y="117447"/>
            <a:ext cx="10779853" cy="1095781"/>
          </a:xfrm>
        </p:spPr>
        <p:txBody>
          <a:bodyPr>
            <a:normAutofit/>
          </a:bodyPr>
          <a:lstStyle/>
          <a:p>
            <a:r>
              <a:rPr lang="es-BO" dirty="0" smtClean="0">
                <a:solidFill>
                  <a:schemeClr val="accent2">
                    <a:lumMod val="75000"/>
                  </a:schemeClr>
                </a:solidFill>
              </a:rPr>
              <a:t>Acciones </a:t>
            </a:r>
            <a:r>
              <a:rPr lang="es-BO" dirty="0">
                <a:solidFill>
                  <a:schemeClr val="accent2">
                    <a:lumMod val="75000"/>
                  </a:schemeClr>
                </a:solidFill>
              </a:rPr>
              <a:t>de </a:t>
            </a:r>
            <a:r>
              <a:rPr lang="es-BO" dirty="0" smtClean="0">
                <a:solidFill>
                  <a:schemeClr val="accent2">
                    <a:lumMod val="75000"/>
                  </a:schemeClr>
                </a:solidFill>
              </a:rPr>
              <a:t>Documentación:</a:t>
            </a:r>
            <a:endParaRPr lang="es-ES" dirty="0">
              <a:solidFill>
                <a:schemeClr val="accent2">
                  <a:lumMod val="75000"/>
                </a:schemeClr>
              </a:solidFill>
            </a:endParaRPr>
          </a:p>
        </p:txBody>
      </p:sp>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327171" y="1003503"/>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c) Archivar Documentación: La acción “Archivar” nos permite archivar un documento, cuando el proceso llegó a su culminación.</a:t>
            </a:r>
          </a:p>
        </p:txBody>
      </p:sp>
      <p:pic>
        <p:nvPicPr>
          <p:cNvPr id="2050" name="Picture 2" descr="Archibar 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397" y="1954635"/>
            <a:ext cx="7754584" cy="98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3"/>
          <a:stretch>
            <a:fillRect/>
          </a:stretch>
        </p:blipFill>
        <p:spPr>
          <a:xfrm>
            <a:off x="1959397" y="3281940"/>
            <a:ext cx="7754583" cy="2800078"/>
          </a:xfrm>
          <a:prstGeom prst="rect">
            <a:avLst/>
          </a:prstGeom>
        </p:spPr>
      </p:pic>
    </p:spTree>
    <p:extLst>
      <p:ext uri="{BB962C8B-B14F-4D97-AF65-F5344CB8AC3E}">
        <p14:creationId xmlns:p14="http://schemas.microsoft.com/office/powerpoint/2010/main" val="3822128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327171" y="117447"/>
            <a:ext cx="10779853" cy="1095781"/>
          </a:xfrm>
        </p:spPr>
        <p:txBody>
          <a:bodyPr>
            <a:normAutofit/>
          </a:bodyPr>
          <a:lstStyle/>
          <a:p>
            <a:r>
              <a:rPr lang="es-BO" dirty="0" smtClean="0">
                <a:solidFill>
                  <a:schemeClr val="accent2">
                    <a:lumMod val="75000"/>
                  </a:schemeClr>
                </a:solidFill>
              </a:rPr>
              <a:t>Acciones </a:t>
            </a:r>
            <a:r>
              <a:rPr lang="es-BO" dirty="0">
                <a:solidFill>
                  <a:schemeClr val="accent2">
                    <a:lumMod val="75000"/>
                  </a:schemeClr>
                </a:solidFill>
              </a:rPr>
              <a:t>de </a:t>
            </a:r>
            <a:r>
              <a:rPr lang="es-BO" dirty="0" smtClean="0">
                <a:solidFill>
                  <a:schemeClr val="accent2">
                    <a:lumMod val="75000"/>
                  </a:schemeClr>
                </a:solidFill>
              </a:rPr>
              <a:t>Documentación:</a:t>
            </a:r>
            <a:endParaRPr lang="es-ES" dirty="0">
              <a:solidFill>
                <a:schemeClr val="accent2">
                  <a:lumMod val="75000"/>
                </a:schemeClr>
              </a:solidFill>
            </a:endParaRPr>
          </a:p>
        </p:txBody>
      </p:sp>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327171" y="1003503"/>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Archivado en: Colocamos el motivo de archivo, ejemplo “El proceso llego a su terminó”, luego presionamos “Aceptar”</a:t>
            </a:r>
          </a:p>
        </p:txBody>
      </p:sp>
      <p:pic>
        <p:nvPicPr>
          <p:cNvPr id="3" name="Imagen 2"/>
          <p:cNvPicPr>
            <a:picLocks noChangeAspect="1"/>
          </p:cNvPicPr>
          <p:nvPr/>
        </p:nvPicPr>
        <p:blipFill>
          <a:blip r:embed="rId2"/>
          <a:stretch>
            <a:fillRect/>
          </a:stretch>
        </p:blipFill>
        <p:spPr>
          <a:xfrm>
            <a:off x="2197979" y="2352988"/>
            <a:ext cx="7036730" cy="2781074"/>
          </a:xfrm>
          <a:prstGeom prst="rect">
            <a:avLst/>
          </a:prstGeom>
        </p:spPr>
      </p:pic>
    </p:spTree>
    <p:extLst>
      <p:ext uri="{BB962C8B-B14F-4D97-AF65-F5344CB8AC3E}">
        <p14:creationId xmlns:p14="http://schemas.microsoft.com/office/powerpoint/2010/main" val="4148956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327171" y="117447"/>
            <a:ext cx="10779853" cy="1095781"/>
          </a:xfrm>
        </p:spPr>
        <p:txBody>
          <a:bodyPr>
            <a:normAutofit/>
          </a:bodyPr>
          <a:lstStyle/>
          <a:p>
            <a:r>
              <a:rPr lang="es-BO" dirty="0" smtClean="0">
                <a:solidFill>
                  <a:schemeClr val="accent2">
                    <a:lumMod val="75000"/>
                  </a:schemeClr>
                </a:solidFill>
              </a:rPr>
              <a:t>Acciones </a:t>
            </a:r>
            <a:r>
              <a:rPr lang="es-BO" dirty="0">
                <a:solidFill>
                  <a:schemeClr val="accent2">
                    <a:lumMod val="75000"/>
                  </a:schemeClr>
                </a:solidFill>
              </a:rPr>
              <a:t>de </a:t>
            </a:r>
            <a:r>
              <a:rPr lang="es-BO" dirty="0" smtClean="0">
                <a:solidFill>
                  <a:schemeClr val="accent2">
                    <a:lumMod val="75000"/>
                  </a:schemeClr>
                </a:solidFill>
              </a:rPr>
              <a:t>Documentación:</a:t>
            </a:r>
            <a:endParaRPr lang="es-ES" dirty="0">
              <a:solidFill>
                <a:schemeClr val="accent2">
                  <a:lumMod val="75000"/>
                </a:schemeClr>
              </a:solidFill>
            </a:endParaRPr>
          </a:p>
        </p:txBody>
      </p:sp>
      <p:sp>
        <p:nvSpPr>
          <p:cNvPr id="9" name="Content Placeholder 2">
            <a:extLst>
              <a:ext uri="{FF2B5EF4-FFF2-40B4-BE49-F238E27FC236}">
                <a16:creationId xmlns:a16="http://schemas.microsoft.com/office/drawing/2014/main" id="{D458121C-843A-4A4A-A83E-F4A3EB956F7C}"/>
              </a:ext>
            </a:extLst>
          </p:cNvPr>
          <p:cNvSpPr txBox="1">
            <a:spLocks/>
          </p:cNvSpPr>
          <p:nvPr/>
        </p:nvSpPr>
        <p:spPr>
          <a:xfrm>
            <a:off x="327171" y="1003503"/>
            <a:ext cx="11015444" cy="95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Archivado en: Colocamos el motivo de archivo, ejemplo “El proceso llego a su terminó”, luego presionamos “Aceptar”</a:t>
            </a:r>
          </a:p>
        </p:txBody>
      </p:sp>
      <p:pic>
        <p:nvPicPr>
          <p:cNvPr id="3" name="Imagen 2"/>
          <p:cNvPicPr>
            <a:picLocks noChangeAspect="1"/>
          </p:cNvPicPr>
          <p:nvPr/>
        </p:nvPicPr>
        <p:blipFill>
          <a:blip r:embed="rId2"/>
          <a:stretch>
            <a:fillRect/>
          </a:stretch>
        </p:blipFill>
        <p:spPr>
          <a:xfrm>
            <a:off x="2197979" y="2352988"/>
            <a:ext cx="7036730" cy="2781074"/>
          </a:xfrm>
          <a:prstGeom prst="rect">
            <a:avLst/>
          </a:prstGeom>
        </p:spPr>
      </p:pic>
    </p:spTree>
    <p:extLst>
      <p:ext uri="{BB962C8B-B14F-4D97-AF65-F5344CB8AC3E}">
        <p14:creationId xmlns:p14="http://schemas.microsoft.com/office/powerpoint/2010/main" val="393334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6D5DD1-C27B-36BA-70EE-2FE5464BAC85}"/>
              </a:ext>
            </a:extLst>
          </p:cNvPr>
          <p:cNvSpPr>
            <a:spLocks noGrp="1"/>
          </p:cNvSpPr>
          <p:nvPr>
            <p:ph type="title"/>
          </p:nvPr>
        </p:nvSpPr>
        <p:spPr>
          <a:xfrm>
            <a:off x="838200" y="365126"/>
            <a:ext cx="9497037" cy="675110"/>
          </a:xfrm>
        </p:spPr>
        <p:txBody>
          <a:bodyPr>
            <a:normAutofit fontScale="90000"/>
          </a:bodyPr>
          <a:lstStyle/>
          <a:p>
            <a:pPr algn="ctr"/>
            <a:r>
              <a:rPr lang="es-ES" dirty="0"/>
              <a:t>ACCESO AL SISTEMA</a:t>
            </a:r>
          </a:p>
        </p:txBody>
      </p:sp>
      <p:sp>
        <p:nvSpPr>
          <p:cNvPr id="15" name="Content Placeholder 14">
            <a:extLst>
              <a:ext uri="{FF2B5EF4-FFF2-40B4-BE49-F238E27FC236}">
                <a16:creationId xmlns:a16="http://schemas.microsoft.com/office/drawing/2014/main" id="{CA41BA65-2FCE-45DD-B75E-698528603F78}"/>
              </a:ext>
            </a:extLst>
          </p:cNvPr>
          <p:cNvSpPr>
            <a:spLocks noGrp="1"/>
          </p:cNvSpPr>
          <p:nvPr>
            <p:ph idx="1"/>
          </p:nvPr>
        </p:nvSpPr>
        <p:spPr>
          <a:xfrm>
            <a:off x="584399" y="1040236"/>
            <a:ext cx="10515600" cy="1982977"/>
          </a:xfrm>
        </p:spPr>
        <p:txBody>
          <a:bodyPr>
            <a:normAutofit lnSpcReduction="10000"/>
          </a:bodyPr>
          <a:lstStyle/>
          <a:p>
            <a:pPr algn="just"/>
            <a:r>
              <a:rPr lang="es-ES" dirty="0"/>
              <a:t>El acceso al sistema se hace a través de la página web de la Caja de Salud de Caminos y R.A en la dirección </a:t>
            </a:r>
            <a:r>
              <a:rPr lang="es-ES" u="sng" dirty="0">
                <a:hlinkClick r:id="rId2"/>
              </a:rPr>
              <a:t>https://correspondencia.cajasaludcaminos.gob.bo/index.php</a:t>
            </a:r>
            <a:r>
              <a:rPr lang="es-ES" dirty="0"/>
              <a:t>, el usuario debe colocar los datos de su cuenta institucional y presionar el ícono “Iniciar Sesión”.</a:t>
            </a:r>
            <a:endParaRPr lang="es-BO" dirty="0"/>
          </a:p>
        </p:txBody>
      </p:sp>
      <p:pic>
        <p:nvPicPr>
          <p:cNvPr id="16" name="Picture 15" descr="C:\Users\SOPORTE INFORMATICO\Desktop\proxmox\Soft.JPG">
            <a:extLst>
              <a:ext uri="{FF2B5EF4-FFF2-40B4-BE49-F238E27FC236}">
                <a16:creationId xmlns:a16="http://schemas.microsoft.com/office/drawing/2014/main" id="{5CF05DDC-6110-41DA-8A40-CF34C08D9B6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4804" y="3023213"/>
            <a:ext cx="6393635" cy="3209807"/>
          </a:xfrm>
          <a:prstGeom prst="rect">
            <a:avLst/>
          </a:prstGeom>
          <a:noFill/>
          <a:ln>
            <a:noFill/>
          </a:ln>
        </p:spPr>
      </p:pic>
    </p:spTree>
    <p:extLst>
      <p:ext uri="{BB962C8B-B14F-4D97-AF65-F5344CB8AC3E}">
        <p14:creationId xmlns:p14="http://schemas.microsoft.com/office/powerpoint/2010/main" val="558339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Bandeja de Entrada</a:t>
            </a:r>
            <a:endParaRPr lang="es-ES" dirty="0">
              <a:solidFill>
                <a:schemeClr val="accent2">
                  <a:lumMod val="75000"/>
                </a:schemeClr>
              </a:solidFill>
            </a:endParaRPr>
          </a:p>
        </p:txBody>
      </p:sp>
      <p:sp>
        <p:nvSpPr>
          <p:cNvPr id="3" name="Content Placeholder 2">
            <a:extLst>
              <a:ext uri="{FF2B5EF4-FFF2-40B4-BE49-F238E27FC236}">
                <a16:creationId xmlns:a16="http://schemas.microsoft.com/office/drawing/2014/main" id="{C9C51023-0B0C-497F-9635-1100C9D0EA14}"/>
              </a:ext>
            </a:extLst>
          </p:cNvPr>
          <p:cNvSpPr>
            <a:spLocks noGrp="1"/>
          </p:cNvSpPr>
          <p:nvPr>
            <p:ph idx="1"/>
          </p:nvPr>
        </p:nvSpPr>
        <p:spPr>
          <a:xfrm>
            <a:off x="838199" y="1347452"/>
            <a:ext cx="9614483" cy="2721209"/>
          </a:xfrm>
        </p:spPr>
        <p:txBody>
          <a:bodyPr>
            <a:normAutofit lnSpcReduction="10000"/>
          </a:bodyPr>
          <a:lstStyle/>
          <a:p>
            <a:pPr algn="just"/>
            <a:r>
              <a:rPr lang="es-BO" dirty="0"/>
              <a:t>Bandeja de Entrada. - En esta se mostrarán todas las hojas de ruta que fueron derivadas por otro operador hacia su cuenta, esta lista de hojas de ruta da la posibilidad de ver por anticipado la documentación que será remitida físicamente. En la parte superior está habilitado la búsqueda que se puede realizar por hoja de ruta.</a:t>
            </a:r>
          </a:p>
          <a:p>
            <a:endParaRPr lang="es-BO" dirty="0"/>
          </a:p>
        </p:txBody>
      </p:sp>
      <p:pic>
        <p:nvPicPr>
          <p:cNvPr id="5" name="Imagen 4" descr="C:\Users\Usuario\Pictures\SGDE\Bandeja de Entrad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7028" y="4068661"/>
            <a:ext cx="9365653" cy="1832635"/>
          </a:xfrm>
          <a:prstGeom prst="rect">
            <a:avLst/>
          </a:prstGeom>
          <a:noFill/>
          <a:ln>
            <a:noFill/>
          </a:ln>
        </p:spPr>
      </p:pic>
    </p:spTree>
    <p:extLst>
      <p:ext uri="{BB962C8B-B14F-4D97-AF65-F5344CB8AC3E}">
        <p14:creationId xmlns:p14="http://schemas.microsoft.com/office/powerpoint/2010/main" val="1292701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Bandeja de Pendientes</a:t>
            </a:r>
            <a:endParaRPr lang="es-ES" dirty="0">
              <a:solidFill>
                <a:schemeClr val="accent2">
                  <a:lumMod val="75000"/>
                </a:schemeClr>
              </a:solidFill>
            </a:endParaRPr>
          </a:p>
        </p:txBody>
      </p:sp>
      <p:sp>
        <p:nvSpPr>
          <p:cNvPr id="3" name="Content Placeholder 2">
            <a:extLst>
              <a:ext uri="{FF2B5EF4-FFF2-40B4-BE49-F238E27FC236}">
                <a16:creationId xmlns:a16="http://schemas.microsoft.com/office/drawing/2014/main" id="{C9C51023-0B0C-497F-9635-1100C9D0EA14}"/>
              </a:ext>
            </a:extLst>
          </p:cNvPr>
          <p:cNvSpPr>
            <a:spLocks noGrp="1"/>
          </p:cNvSpPr>
          <p:nvPr>
            <p:ph idx="1"/>
          </p:nvPr>
        </p:nvSpPr>
        <p:spPr>
          <a:xfrm>
            <a:off x="838199" y="1347452"/>
            <a:ext cx="9614483" cy="2721209"/>
          </a:xfrm>
        </p:spPr>
        <p:txBody>
          <a:bodyPr>
            <a:normAutofit/>
          </a:bodyPr>
          <a:lstStyle/>
          <a:p>
            <a:pPr algn="just"/>
            <a:r>
              <a:rPr lang="es-BO" dirty="0"/>
              <a:t>Bandeja de pendientes. - Muestra todas las hojas de ruta pendientes de procesamiento, pudiendo realizar cualquiera de las siguientes tareas: Derivar a otro operador o enviar la documentación a archivo concluyendo el ciclo de vida de esta correspondencia.</a:t>
            </a:r>
          </a:p>
        </p:txBody>
      </p:sp>
      <p:pic>
        <p:nvPicPr>
          <p:cNvPr id="3074" name="Picture 2" descr="Bandeja de Pendie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624" y="3351970"/>
            <a:ext cx="8841996" cy="320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734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Bandeja de Salida</a:t>
            </a:r>
            <a:endParaRPr lang="es-ES" dirty="0">
              <a:solidFill>
                <a:schemeClr val="accent2">
                  <a:lumMod val="75000"/>
                </a:schemeClr>
              </a:solidFill>
            </a:endParaRPr>
          </a:p>
        </p:txBody>
      </p:sp>
      <p:sp>
        <p:nvSpPr>
          <p:cNvPr id="3" name="Content Placeholder 2">
            <a:extLst>
              <a:ext uri="{FF2B5EF4-FFF2-40B4-BE49-F238E27FC236}">
                <a16:creationId xmlns:a16="http://schemas.microsoft.com/office/drawing/2014/main" id="{C9C51023-0B0C-497F-9635-1100C9D0EA14}"/>
              </a:ext>
            </a:extLst>
          </p:cNvPr>
          <p:cNvSpPr>
            <a:spLocks noGrp="1"/>
          </p:cNvSpPr>
          <p:nvPr>
            <p:ph idx="1"/>
          </p:nvPr>
        </p:nvSpPr>
        <p:spPr>
          <a:xfrm>
            <a:off x="838199" y="1347452"/>
            <a:ext cx="9614483" cy="2721209"/>
          </a:xfrm>
        </p:spPr>
        <p:txBody>
          <a:bodyPr>
            <a:normAutofit/>
          </a:bodyPr>
          <a:lstStyle/>
          <a:p>
            <a:pPr algn="just"/>
            <a:r>
              <a:rPr lang="es-BO" dirty="0"/>
              <a:t>Bandeja de salida. - Muestra todas las hojas de ruta derivadas a otra Unidad o persona que aún no fueron recibidas por el o los destinatarios. En la columna “Situación”, se puede identificar en qué situación se encuentra la correspondencia</a:t>
            </a:r>
          </a:p>
        </p:txBody>
      </p:sp>
      <p:pic>
        <p:nvPicPr>
          <p:cNvPr id="4098" name="Picture 2" descr="Bandeja de Salida"/>
          <p:cNvPicPr>
            <a:picLocks noChangeAspect="1" noChangeArrowheads="1"/>
          </p:cNvPicPr>
          <p:nvPr/>
        </p:nvPicPr>
        <p:blipFill>
          <a:blip r:embed="rId2">
            <a:extLst>
              <a:ext uri="{28A0092B-C50C-407E-A947-70E740481C1C}">
                <a14:useLocalDpi xmlns:a14="http://schemas.microsoft.com/office/drawing/2010/main" val="0"/>
              </a:ext>
            </a:extLst>
          </a:blip>
          <a:srcRect b="40485"/>
          <a:stretch>
            <a:fillRect/>
          </a:stretch>
        </p:blipFill>
        <p:spPr bwMode="auto">
          <a:xfrm>
            <a:off x="1221167" y="3508185"/>
            <a:ext cx="8585563" cy="274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357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Nuevo Documento</a:t>
            </a:r>
            <a:endParaRPr lang="es-ES" dirty="0">
              <a:solidFill>
                <a:schemeClr val="accent2">
                  <a:lumMod val="75000"/>
                </a:schemeClr>
              </a:solidFill>
            </a:endParaRPr>
          </a:p>
        </p:txBody>
      </p:sp>
      <p:sp>
        <p:nvSpPr>
          <p:cNvPr id="3" name="Content Placeholder 2">
            <a:extLst>
              <a:ext uri="{FF2B5EF4-FFF2-40B4-BE49-F238E27FC236}">
                <a16:creationId xmlns:a16="http://schemas.microsoft.com/office/drawing/2014/main" id="{C9C51023-0B0C-497F-9635-1100C9D0EA14}"/>
              </a:ext>
            </a:extLst>
          </p:cNvPr>
          <p:cNvSpPr>
            <a:spLocks noGrp="1"/>
          </p:cNvSpPr>
          <p:nvPr>
            <p:ph idx="1"/>
          </p:nvPr>
        </p:nvSpPr>
        <p:spPr>
          <a:xfrm>
            <a:off x="838199" y="1347452"/>
            <a:ext cx="9614483" cy="967909"/>
          </a:xfrm>
        </p:spPr>
        <p:txBody>
          <a:bodyPr>
            <a:normAutofit/>
          </a:bodyPr>
          <a:lstStyle/>
          <a:p>
            <a:pPr algn="just"/>
            <a:r>
              <a:rPr lang="es-BO" dirty="0"/>
              <a:t>En el menú superior, haga un clic con el mouse en “Nuevo Documento”</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090" y="2315361"/>
            <a:ext cx="7766918" cy="1484852"/>
          </a:xfrm>
          <a:prstGeom prst="rect">
            <a:avLst/>
          </a:prstGeom>
        </p:spPr>
      </p:pic>
    </p:spTree>
    <p:extLst>
      <p:ext uri="{BB962C8B-B14F-4D97-AF65-F5344CB8AC3E}">
        <p14:creationId xmlns:p14="http://schemas.microsoft.com/office/powerpoint/2010/main" val="3481233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Nuevo Documento</a:t>
            </a:r>
            <a:endParaRPr lang="es-ES" dirty="0">
              <a:solidFill>
                <a:schemeClr val="accent2">
                  <a:lumMod val="75000"/>
                </a:schemeClr>
              </a:solidFill>
            </a:endParaRPr>
          </a:p>
        </p:txBody>
      </p:sp>
      <p:sp>
        <p:nvSpPr>
          <p:cNvPr id="3" name="Content Placeholder 2">
            <a:extLst>
              <a:ext uri="{FF2B5EF4-FFF2-40B4-BE49-F238E27FC236}">
                <a16:creationId xmlns:a16="http://schemas.microsoft.com/office/drawing/2014/main" id="{C9C51023-0B0C-497F-9635-1100C9D0EA14}"/>
              </a:ext>
            </a:extLst>
          </p:cNvPr>
          <p:cNvSpPr>
            <a:spLocks noGrp="1"/>
          </p:cNvSpPr>
          <p:nvPr>
            <p:ph idx="1"/>
          </p:nvPr>
        </p:nvSpPr>
        <p:spPr>
          <a:xfrm>
            <a:off x="838199" y="1347452"/>
            <a:ext cx="9614483" cy="967909"/>
          </a:xfrm>
        </p:spPr>
        <p:txBody>
          <a:bodyPr>
            <a:normAutofit/>
          </a:bodyPr>
          <a:lstStyle/>
          <a:p>
            <a:pPr algn="just"/>
            <a:r>
              <a:rPr lang="es-BO" dirty="0" smtClean="0"/>
              <a:t>Seleccionar Tipo de Documento</a:t>
            </a:r>
            <a:endParaRPr lang="es-BO"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694" y="2220286"/>
            <a:ext cx="5468519" cy="4310737"/>
          </a:xfrm>
          <a:prstGeom prst="rect">
            <a:avLst/>
          </a:prstGeom>
        </p:spPr>
      </p:pic>
    </p:spTree>
    <p:extLst>
      <p:ext uri="{BB962C8B-B14F-4D97-AF65-F5344CB8AC3E}">
        <p14:creationId xmlns:p14="http://schemas.microsoft.com/office/powerpoint/2010/main" val="13559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93CCF-9039-7FB6-7AB4-64E2778FFF3F}"/>
              </a:ext>
            </a:extLst>
          </p:cNvPr>
          <p:cNvSpPr>
            <a:spLocks noGrp="1"/>
          </p:cNvSpPr>
          <p:nvPr>
            <p:ph type="title"/>
          </p:nvPr>
        </p:nvSpPr>
        <p:spPr>
          <a:xfrm>
            <a:off x="411061" y="251671"/>
            <a:ext cx="10779853" cy="1095781"/>
          </a:xfrm>
        </p:spPr>
        <p:txBody>
          <a:bodyPr>
            <a:normAutofit/>
          </a:bodyPr>
          <a:lstStyle/>
          <a:p>
            <a:r>
              <a:rPr lang="es-BO" dirty="0">
                <a:solidFill>
                  <a:schemeClr val="accent2">
                    <a:lumMod val="75000"/>
                  </a:schemeClr>
                </a:solidFill>
              </a:rPr>
              <a:t>Nuevo Documento</a:t>
            </a:r>
            <a:endParaRPr lang="es-ES" dirty="0">
              <a:solidFill>
                <a:schemeClr val="accent2">
                  <a:lumMod val="75000"/>
                </a:schemeClr>
              </a:solidFill>
            </a:endParaRPr>
          </a:p>
        </p:txBody>
      </p:sp>
      <p:sp>
        <p:nvSpPr>
          <p:cNvPr id="3" name="Content Placeholder 2">
            <a:extLst>
              <a:ext uri="{FF2B5EF4-FFF2-40B4-BE49-F238E27FC236}">
                <a16:creationId xmlns:a16="http://schemas.microsoft.com/office/drawing/2014/main" id="{C9C51023-0B0C-497F-9635-1100C9D0EA14}"/>
              </a:ext>
            </a:extLst>
          </p:cNvPr>
          <p:cNvSpPr>
            <a:spLocks noGrp="1"/>
          </p:cNvSpPr>
          <p:nvPr>
            <p:ph idx="1"/>
          </p:nvPr>
        </p:nvSpPr>
        <p:spPr>
          <a:xfrm>
            <a:off x="838199" y="1347452"/>
            <a:ext cx="9614483" cy="967909"/>
          </a:xfrm>
        </p:spPr>
        <p:txBody>
          <a:bodyPr>
            <a:normAutofit/>
          </a:bodyPr>
          <a:lstStyle/>
          <a:p>
            <a:pPr algn="just"/>
            <a:r>
              <a:rPr lang="es-BO" dirty="0"/>
              <a:t>Destinatario. - Debe seleccionar el Nombre y Cargo del funcionario a quien estará dirigido el documento.</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387" y="2605568"/>
            <a:ext cx="7315200" cy="3257550"/>
          </a:xfrm>
          <a:prstGeom prst="rect">
            <a:avLst/>
          </a:prstGeom>
        </p:spPr>
      </p:pic>
    </p:spTree>
    <p:extLst>
      <p:ext uri="{BB962C8B-B14F-4D97-AF65-F5344CB8AC3E}">
        <p14:creationId xmlns:p14="http://schemas.microsoft.com/office/powerpoint/2010/main" val="156295186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5705</TotalTime>
  <Words>915</Words>
  <Application>Microsoft Office PowerPoint</Application>
  <PresentationFormat>Panorámica</PresentationFormat>
  <Paragraphs>59</Paragraphs>
  <Slides>26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Calibri</vt:lpstr>
      <vt:lpstr>Century Gothic</vt:lpstr>
      <vt:lpstr>Swis721 BlkEx BT</vt:lpstr>
      <vt:lpstr>Tahoma</vt:lpstr>
      <vt:lpstr>Tema de Office</vt:lpstr>
      <vt:lpstr>CAPACITACIÓN DE SISTEMA DE GESTIÓN DOCUMENTAL ELECTRÓNICA</vt:lpstr>
      <vt:lpstr>OBJETIVO</vt:lpstr>
      <vt:lpstr>ACCESO AL SISTEMA</vt:lpstr>
      <vt:lpstr>Bandeja de Entrada</vt:lpstr>
      <vt:lpstr>Bandeja de Pendientes</vt:lpstr>
      <vt:lpstr>Bandeja de Salida</vt:lpstr>
      <vt:lpstr>Nuevo Documento</vt:lpstr>
      <vt:lpstr>Nuevo Documento</vt:lpstr>
      <vt:lpstr>Nuevo Documento</vt:lpstr>
      <vt:lpstr>Nuevo Documento</vt:lpstr>
      <vt:lpstr>Nuevo Documento</vt:lpstr>
      <vt:lpstr>Nuevo Documento</vt:lpstr>
      <vt:lpstr>Nuevo Documento</vt:lpstr>
      <vt:lpstr>Nuevo Documento</vt:lpstr>
      <vt:lpstr>Lista de Archivos Generados:</vt:lpstr>
      <vt:lpstr>Seguimiento:</vt:lpstr>
      <vt:lpstr>Seguimiento:</vt:lpstr>
      <vt:lpstr>Seguimiento:</vt:lpstr>
      <vt:lpstr>Acciones de Documentación:</vt:lpstr>
      <vt:lpstr>Acciones de Documentación:</vt:lpstr>
      <vt:lpstr>Acciones de Documentación:</vt:lpstr>
      <vt:lpstr>Acciones de Documentación:</vt:lpstr>
      <vt:lpstr>Acciones de Documentación:</vt:lpstr>
      <vt:lpstr>Acciones de Documentación:</vt:lpstr>
      <vt:lpstr>Acciones de Documentación:</vt:lpstr>
      <vt:lpstr>Acciones de Documentación: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PC01</dc:creator>
  <cp:lastModifiedBy>Usuario</cp:lastModifiedBy>
  <cp:revision>40</cp:revision>
  <dcterms:created xsi:type="dcterms:W3CDTF">2024-03-08T19:33:24Z</dcterms:created>
  <dcterms:modified xsi:type="dcterms:W3CDTF">2024-07-29T13:35:54Z</dcterms:modified>
</cp:coreProperties>
</file>